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260" r:id="rId3"/>
    <p:sldId id="257" r:id="rId4"/>
    <p:sldId id="258" r:id="rId5"/>
    <p:sldId id="259" r:id="rId6"/>
  </p:sldIdLst>
  <p:sldSz cx="9144000" cy="5143500" type="screen16x9"/>
  <p:notesSz cx="6858000" cy="9144000"/>
  <p:defaultTextStyle>
    <a:defPPr>
      <a:defRPr lang="sv-SE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ヒラギノ角ゴ Pro W3" charset="0"/>
        <a:cs typeface="ヒラギノ角ゴ Pro W3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ヒラギノ角ゴ Pro W3" charset="0"/>
        <a:cs typeface="ヒラギノ角ゴ Pro W3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ヒラギノ角ゴ Pro W3" charset="0"/>
        <a:cs typeface="ヒラギノ角ゴ Pro W3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ヒラギノ角ゴ Pro W3" charset="0"/>
        <a:cs typeface="ヒラギノ角ゴ Pro W3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ヒラギノ角ゴ Pro W3" charset="0"/>
        <a:cs typeface="ヒラギノ角ゴ Pro W3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Calibri" charset="0"/>
        <a:ea typeface="ヒラギノ角ゴ Pro W3" charset="0"/>
        <a:cs typeface="ヒラギノ角ゴ Pro W3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Calibri" charset="0"/>
        <a:ea typeface="ヒラギノ角ゴ Pro W3" charset="0"/>
        <a:cs typeface="ヒラギノ角ゴ Pro W3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Calibri" charset="0"/>
        <a:ea typeface="ヒラギノ角ゴ Pro W3" charset="0"/>
        <a:cs typeface="ヒラギノ角ゴ Pro W3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Calibri" charset="0"/>
        <a:ea typeface="ヒラギノ角ゴ Pro W3" charset="0"/>
        <a:cs typeface="ヒラギノ角ゴ Pro W3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1AA0DB6-D6A5-4402-8E1F-0552097DBEE1}" v="6" dt="2022-01-25T16:23:00.72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2726" autoAdjust="0"/>
  </p:normalViewPr>
  <p:slideViewPr>
    <p:cSldViewPr snapToGrid="0">
      <p:cViewPr varScale="1">
        <p:scale>
          <a:sx n="124" d="100"/>
          <a:sy n="124" d="100"/>
        </p:scale>
        <p:origin x="1224" y="10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ofia" userId="7384862f-5d97-4231-82a3-8686a4bd95f7" providerId="ADAL" clId="{A1AA0DB6-D6A5-4402-8E1F-0552097DBEE1}"/>
    <pc:docChg chg="custSel modSld">
      <pc:chgData name="Sofia" userId="7384862f-5d97-4231-82a3-8686a4bd95f7" providerId="ADAL" clId="{A1AA0DB6-D6A5-4402-8E1F-0552097DBEE1}" dt="2022-02-03T09:25:08.850" v="23" actId="20577"/>
      <pc:docMkLst>
        <pc:docMk/>
      </pc:docMkLst>
      <pc:sldChg chg="modSp mod modNotesTx">
        <pc:chgData name="Sofia" userId="7384862f-5d97-4231-82a3-8686a4bd95f7" providerId="ADAL" clId="{A1AA0DB6-D6A5-4402-8E1F-0552097DBEE1}" dt="2022-02-03T09:25:08.850" v="23" actId="20577"/>
        <pc:sldMkLst>
          <pc:docMk/>
          <pc:sldMk cId="4176697337" sldId="258"/>
        </pc:sldMkLst>
        <pc:graphicFrameChg chg="modGraphic">
          <ac:chgData name="Sofia" userId="7384862f-5d97-4231-82a3-8686a4bd95f7" providerId="ADAL" clId="{A1AA0DB6-D6A5-4402-8E1F-0552097DBEE1}" dt="2022-02-03T09:25:08.850" v="23" actId="20577"/>
          <ac:graphicFrameMkLst>
            <pc:docMk/>
            <pc:sldMk cId="4176697337" sldId="258"/>
            <ac:graphicFrameMk id="7" creationId="{2A55BC68-9EEC-464D-BCA9-30AB79367465}"/>
          </ac:graphicFrameMkLst>
        </pc:graphicFrameChg>
      </pc:sldChg>
      <pc:sldChg chg="modSp mod modNotesTx">
        <pc:chgData name="Sofia" userId="7384862f-5d97-4231-82a3-8686a4bd95f7" providerId="ADAL" clId="{A1AA0DB6-D6A5-4402-8E1F-0552097DBEE1}" dt="2022-02-03T09:25:02.820" v="21" actId="20577"/>
        <pc:sldMkLst>
          <pc:docMk/>
          <pc:sldMk cId="2933930361" sldId="259"/>
        </pc:sldMkLst>
        <pc:graphicFrameChg chg="modGraphic">
          <ac:chgData name="Sofia" userId="7384862f-5d97-4231-82a3-8686a4bd95f7" providerId="ADAL" clId="{A1AA0DB6-D6A5-4402-8E1F-0552097DBEE1}" dt="2022-02-03T09:25:02.820" v="21" actId="20577"/>
          <ac:graphicFrameMkLst>
            <pc:docMk/>
            <pc:sldMk cId="2933930361" sldId="259"/>
            <ac:graphicFrameMk id="7" creationId="{ACECAFB5-F20D-4713-9169-29561BB79A23}"/>
          </ac:graphicFrameMkLst>
        </pc:graphicFrameChg>
      </pc:sldChg>
    </pc:docChg>
  </pc:docChgLst>
  <pc:docChgLst>
    <pc:chgData name="Sofia Svensson, PostNord" userId="7384862f-5d97-4231-82a3-8686a4bd95f7" providerId="ADAL" clId="{A1AA0DB6-D6A5-4402-8E1F-0552097DBEE1}"/>
    <pc:docChg chg="custSel addSld modSld sldOrd">
      <pc:chgData name="Sofia Svensson, PostNord" userId="7384862f-5d97-4231-82a3-8686a4bd95f7" providerId="ADAL" clId="{A1AA0DB6-D6A5-4402-8E1F-0552097DBEE1}" dt="2022-02-10T13:11:27.652" v="567" actId="20577"/>
      <pc:docMkLst>
        <pc:docMk/>
      </pc:docMkLst>
      <pc:sldChg chg="modNotesTx">
        <pc:chgData name="Sofia Svensson, PostNord" userId="7384862f-5d97-4231-82a3-8686a4bd95f7" providerId="ADAL" clId="{A1AA0DB6-D6A5-4402-8E1F-0552097DBEE1}" dt="2022-02-10T13:11:27.652" v="567" actId="20577"/>
        <pc:sldMkLst>
          <pc:docMk/>
          <pc:sldMk cId="0" sldId="257"/>
        </pc:sldMkLst>
      </pc:sldChg>
      <pc:sldChg chg="modSp mod">
        <pc:chgData name="Sofia Svensson, PostNord" userId="7384862f-5d97-4231-82a3-8686a4bd95f7" providerId="ADAL" clId="{A1AA0DB6-D6A5-4402-8E1F-0552097DBEE1}" dt="2022-01-25T16:16:11.823" v="154" actId="20577"/>
        <pc:sldMkLst>
          <pc:docMk/>
          <pc:sldMk cId="4176697337" sldId="258"/>
        </pc:sldMkLst>
        <pc:graphicFrameChg chg="modGraphic">
          <ac:chgData name="Sofia Svensson, PostNord" userId="7384862f-5d97-4231-82a3-8686a4bd95f7" providerId="ADAL" clId="{A1AA0DB6-D6A5-4402-8E1F-0552097DBEE1}" dt="2022-01-25T16:16:11.823" v="154" actId="20577"/>
          <ac:graphicFrameMkLst>
            <pc:docMk/>
            <pc:sldMk cId="4176697337" sldId="258"/>
            <ac:graphicFrameMk id="7" creationId="{2A55BC68-9EEC-464D-BCA9-30AB79367465}"/>
          </ac:graphicFrameMkLst>
        </pc:graphicFrameChg>
      </pc:sldChg>
      <pc:sldChg chg="modSp mod">
        <pc:chgData name="Sofia Svensson, PostNord" userId="7384862f-5d97-4231-82a3-8686a4bd95f7" providerId="ADAL" clId="{A1AA0DB6-D6A5-4402-8E1F-0552097DBEE1}" dt="2022-02-01T15:53:03.635" v="479" actId="20577"/>
        <pc:sldMkLst>
          <pc:docMk/>
          <pc:sldMk cId="2933930361" sldId="259"/>
        </pc:sldMkLst>
        <pc:graphicFrameChg chg="mod modGraphic">
          <ac:chgData name="Sofia Svensson, PostNord" userId="7384862f-5d97-4231-82a3-8686a4bd95f7" providerId="ADAL" clId="{A1AA0DB6-D6A5-4402-8E1F-0552097DBEE1}" dt="2022-02-01T15:53:03.635" v="479" actId="20577"/>
          <ac:graphicFrameMkLst>
            <pc:docMk/>
            <pc:sldMk cId="2933930361" sldId="259"/>
            <ac:graphicFrameMk id="7" creationId="{ACECAFB5-F20D-4713-9169-29561BB79A23}"/>
          </ac:graphicFrameMkLst>
        </pc:graphicFrameChg>
      </pc:sldChg>
      <pc:sldChg chg="addSp delSp modSp add mod ord modClrScheme chgLayout">
        <pc:chgData name="Sofia Svensson, PostNord" userId="7384862f-5d97-4231-82a3-8686a4bd95f7" providerId="ADAL" clId="{A1AA0DB6-D6A5-4402-8E1F-0552097DBEE1}" dt="2022-01-25T16:26:22.301" v="426" actId="20577"/>
        <pc:sldMkLst>
          <pc:docMk/>
          <pc:sldMk cId="4011634845" sldId="260"/>
        </pc:sldMkLst>
        <pc:spChg chg="add mod">
          <ac:chgData name="Sofia Svensson, PostNord" userId="7384862f-5d97-4231-82a3-8686a4bd95f7" providerId="ADAL" clId="{A1AA0DB6-D6A5-4402-8E1F-0552097DBEE1}" dt="2022-01-25T16:23:11.756" v="165" actId="26606"/>
          <ac:spMkLst>
            <pc:docMk/>
            <pc:sldMk cId="4011634845" sldId="260"/>
            <ac:spMk id="74" creationId="{F8C191FD-8A4D-4C4B-8A8F-90667916D20F}"/>
          </ac:spMkLst>
        </pc:spChg>
        <pc:spChg chg="add mod">
          <ac:chgData name="Sofia Svensson, PostNord" userId="7384862f-5d97-4231-82a3-8686a4bd95f7" providerId="ADAL" clId="{A1AA0DB6-D6A5-4402-8E1F-0552097DBEE1}" dt="2022-01-25T16:26:22.301" v="426" actId="20577"/>
          <ac:spMkLst>
            <pc:docMk/>
            <pc:sldMk cId="4011634845" sldId="260"/>
            <ac:spMk id="76" creationId="{35AF43D9-E903-409F-8644-E5DCE7DB99BA}"/>
          </ac:spMkLst>
        </pc:spChg>
        <pc:spChg chg="add mod">
          <ac:chgData name="Sofia Svensson, PostNord" userId="7384862f-5d97-4231-82a3-8686a4bd95f7" providerId="ADAL" clId="{A1AA0DB6-D6A5-4402-8E1F-0552097DBEE1}" dt="2022-01-25T16:23:11.756" v="165" actId="26606"/>
          <ac:spMkLst>
            <pc:docMk/>
            <pc:sldMk cId="4011634845" sldId="260"/>
            <ac:spMk id="78" creationId="{98B6E681-B759-4E4D-A520-25BC0292C8D1}"/>
          </ac:spMkLst>
        </pc:spChg>
        <pc:spChg chg="del mod">
          <ac:chgData name="Sofia Svensson, PostNord" userId="7384862f-5d97-4231-82a3-8686a4bd95f7" providerId="ADAL" clId="{A1AA0DB6-D6A5-4402-8E1F-0552097DBEE1}" dt="2022-01-25T16:22:19.941" v="163" actId="478"/>
          <ac:spMkLst>
            <pc:docMk/>
            <pc:sldMk cId="4011634845" sldId="260"/>
            <ac:spMk id="16385" creationId="{00000000-0000-0000-0000-000000000000}"/>
          </ac:spMkLst>
        </pc:spChg>
        <pc:spChg chg="add mod">
          <ac:chgData name="Sofia Svensson, PostNord" userId="7384862f-5d97-4231-82a3-8686a4bd95f7" providerId="ADAL" clId="{A1AA0DB6-D6A5-4402-8E1F-0552097DBEE1}" dt="2022-01-25T16:23:11.756" v="165" actId="26606"/>
          <ac:spMkLst>
            <pc:docMk/>
            <pc:sldMk cId="4011634845" sldId="260"/>
            <ac:spMk id="16387" creationId="{00000000-0000-0000-0000-000000000000}"/>
          </ac:spMkLst>
        </pc:spChg>
        <pc:spChg chg="del">
          <ac:chgData name="Sofia Svensson, PostNord" userId="7384862f-5d97-4231-82a3-8686a4bd95f7" providerId="ADAL" clId="{A1AA0DB6-D6A5-4402-8E1F-0552097DBEE1}" dt="2022-01-25T16:23:11.756" v="165" actId="26606"/>
          <ac:spMkLst>
            <pc:docMk/>
            <pc:sldMk cId="4011634845" sldId="260"/>
            <ac:spMk id="16388" creationId="{00000000-0000-0000-0000-000000000000}"/>
          </ac:spMkLst>
        </pc:spChg>
        <pc:spChg chg="add mod">
          <ac:chgData name="Sofia Svensson, PostNord" userId="7384862f-5d97-4231-82a3-8686a4bd95f7" providerId="ADAL" clId="{A1AA0DB6-D6A5-4402-8E1F-0552097DBEE1}" dt="2022-01-25T16:23:11.756" v="165" actId="26606"/>
          <ac:spMkLst>
            <pc:docMk/>
            <pc:sldMk cId="4011634845" sldId="260"/>
            <ac:spMk id="16389" creationId="{00000000-0000-0000-0000-000000000000}"/>
          </ac:spMkLst>
        </pc:spChg>
        <pc:graphicFrameChg chg="del">
          <ac:chgData name="Sofia Svensson, PostNord" userId="7384862f-5d97-4231-82a3-8686a4bd95f7" providerId="ADAL" clId="{A1AA0DB6-D6A5-4402-8E1F-0552097DBEE1}" dt="2022-01-25T16:22:08.732" v="158" actId="478"/>
          <ac:graphicFrameMkLst>
            <pc:docMk/>
            <pc:sldMk cId="4011634845" sldId="260"/>
            <ac:graphicFrameMk id="10" creationId="{24E1DA4C-EE4C-4C66-88BC-8BAB0D90F96A}"/>
          </ac:graphicFrameMkLst>
        </pc:graphicFrameChg>
        <pc:picChg chg="add mod ord">
          <ac:chgData name="Sofia Svensson, PostNord" userId="7384862f-5d97-4231-82a3-8686a4bd95f7" providerId="ADAL" clId="{A1AA0DB6-D6A5-4402-8E1F-0552097DBEE1}" dt="2022-01-25T16:23:11.756" v="165" actId="26606"/>
          <ac:picMkLst>
            <pc:docMk/>
            <pc:sldMk cId="4011634845" sldId="260"/>
            <ac:picMk id="2" creationId="{190B9AAD-CF9F-49AD-9D33-317E1A74C9FF}"/>
          </ac:picMkLst>
        </pc:pic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FB0A620C-6925-464C-93FF-F7759B6A8DDB}" type="datetimeFigureOut">
              <a:rPr lang="sv-SE"/>
              <a:pPr>
                <a:defRPr/>
              </a:pPr>
              <a:t>2022-02-10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0D3F12A4-D50A-4F4B-A4E5-9C0275D7A4B8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2327088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E2A6DC89-4C7F-8F40-8B63-F9FFD7F95046}" type="datetimeFigureOut">
              <a:rPr lang="sv-SE"/>
              <a:pPr>
                <a:defRPr/>
              </a:pPr>
              <a:t>2022-02-10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sv-SE" noProof="0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 noProof="0"/>
              <a:t>Klicka här för att ändra format på bakgrundstexten</a:t>
            </a:r>
          </a:p>
          <a:p>
            <a:pPr lvl="1"/>
            <a:r>
              <a:rPr lang="sv-SE" noProof="0"/>
              <a:t>Nivå två</a:t>
            </a:r>
          </a:p>
          <a:p>
            <a:pPr lvl="2"/>
            <a:r>
              <a:rPr lang="sv-SE" noProof="0"/>
              <a:t>Nivå tre</a:t>
            </a:r>
          </a:p>
          <a:p>
            <a:pPr lvl="3"/>
            <a:r>
              <a:rPr lang="sv-SE" noProof="0"/>
              <a:t>Nivå fyra</a:t>
            </a:r>
          </a:p>
          <a:p>
            <a:pPr lvl="4"/>
            <a:r>
              <a:rPr lang="sv-SE" noProof="0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F39CFF83-FE65-354B-83A4-8DD239902AAD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8041847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charset="0"/>
        <a:cs typeface="ヒラギノ角ゴ Pro W3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charset="0"/>
        <a:cs typeface="ヒラギノ角ゴ Pro W3" charset="0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charset="0"/>
        <a:cs typeface="ヒラギノ角ゴ Pro W3" charset="0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charset="0"/>
        <a:cs typeface="ヒラギノ角ゴ Pro W3" charset="0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charset="0"/>
        <a:cs typeface="ヒラギノ角ゴ Pro W3" charset="0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I förbundsavgiften ingår en försäkring – medlemsolycksfall fritid </a:t>
            </a:r>
            <a:r>
              <a:rPr lang="sv-SE"/>
              <a:t>(Folksam)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39CFF83-FE65-354B-83A4-8DD239902AAD}" type="slidenum">
              <a:rPr lang="sv-SE" smtClean="0"/>
              <a:pPr>
                <a:defRPr/>
              </a:pPr>
              <a:t>3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517962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HELP juristförsäkring - Not. Avgiften dras i samband med lön (avgiften till Seko och a-kassan)</a:t>
            </a:r>
          </a:p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Folksam försäkringar – Not. Avgiften betalas direkt till Folksam. Inte genom löneavdraget.</a:t>
            </a:r>
          </a:p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sv-SE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</a:endParaRPr>
          </a:p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Medlemsolycksfall fritid med höjd ersättning – </a:t>
            </a:r>
            <a:r>
              <a:rPr kumimoji="0" lang="sv-SE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19 kr </a:t>
            </a:r>
          </a:p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Medlemsolycksfall fritid för din partner -- </a:t>
            </a:r>
            <a:r>
              <a:rPr kumimoji="0" lang="sv-SE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41 kr</a:t>
            </a:r>
          </a:p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Sjuk- och efterlevande - make, maka, registrerad partner -- </a:t>
            </a:r>
            <a:r>
              <a:rPr kumimoji="0" lang="sv-SE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62 till 93 kr</a:t>
            </a:r>
          </a:p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39CFF83-FE65-354B-83A4-8DD239902AAD}" type="slidenum">
              <a:rPr lang="sv-SE" smtClean="0"/>
              <a:pPr>
                <a:defRPr/>
              </a:pPr>
              <a:t>4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6398248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HELP juristförsäkring - Not. Avgiften dras i samband med lön (avgiften till Seko och a-kassan)</a:t>
            </a:r>
          </a:p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sv-SE" dirty="0"/>
              <a:t>Folksam försäkringar – Not. Avgiften betalas direkt till Folksam. Inte genom löneavdraget.</a:t>
            </a:r>
          </a:p>
          <a:p>
            <a:endParaRPr lang="sv-SE" dirty="0"/>
          </a:p>
          <a:p>
            <a:r>
              <a:rPr lang="sv-SE" dirty="0"/>
              <a:t>Medlemsolycksfall fritid med höjd ersättning – </a:t>
            </a:r>
            <a:r>
              <a:rPr lang="sv-SE" b="1" dirty="0"/>
              <a:t>19 kr </a:t>
            </a:r>
          </a:p>
          <a:p>
            <a:r>
              <a:rPr lang="sv-SE" dirty="0"/>
              <a:t>Medlemsolycksfall fritid för din partner -- </a:t>
            </a:r>
            <a:r>
              <a:rPr lang="sv-SE" b="1" dirty="0"/>
              <a:t>41 kr</a:t>
            </a:r>
          </a:p>
          <a:p>
            <a:r>
              <a:rPr lang="sv-SE" dirty="0"/>
              <a:t>Sjuk- och efterlevande - make, maka, registrerad partner -- </a:t>
            </a:r>
            <a:r>
              <a:rPr lang="sv-SE" b="1" dirty="0"/>
              <a:t>62 till 93 kr</a:t>
            </a:r>
          </a:p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39CFF83-FE65-354B-83A4-8DD239902AAD}" type="slidenum">
              <a:rPr lang="sv-SE" smtClean="0"/>
              <a:pPr>
                <a:defRPr/>
              </a:pPr>
              <a:t>5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815130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objekt 6" descr="Seko-ppt-startbil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34475" cy="514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Bildobjekt 7" descr="Seko-ppt-logga.pd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775" y="3757613"/>
            <a:ext cx="9017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40807" y="754856"/>
            <a:ext cx="8045993" cy="857251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640807" y="1749027"/>
            <a:ext cx="8045993" cy="2887583"/>
          </a:xfrm>
        </p:spPr>
        <p:txBody>
          <a:bodyPr/>
          <a:lstStyle>
            <a:lvl1pPr marL="0" indent="0" algn="l">
              <a:spcBef>
                <a:spcPts val="500"/>
              </a:spcBef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/>
              <a:t>Klicka här för att ändra format på underrubrik i bakgrunden</a:t>
            </a:r>
            <a:endParaRPr lang="sv-SE" dirty="0"/>
          </a:p>
        </p:txBody>
      </p:sp>
      <p:sp>
        <p:nvSpPr>
          <p:cNvPr id="6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5594D1-4532-3F41-84F0-F909F9300441}" type="datetime1">
              <a:rPr lang="sv-SE"/>
              <a:pPr>
                <a:defRPr/>
              </a:pPr>
              <a:t>2022-02-10</a:t>
            </a:fld>
            <a:endParaRPr lang="sv-SE" dirty="0"/>
          </a:p>
        </p:txBody>
      </p:sp>
      <p:sp>
        <p:nvSpPr>
          <p:cNvPr id="7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8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CCDFE3-AAFB-554D-AF18-23B65CB08D7C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173422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Rak 3"/>
          <p:cNvCxnSpPr/>
          <p:nvPr/>
        </p:nvCxnSpPr>
        <p:spPr>
          <a:xfrm>
            <a:off x="457200" y="4843463"/>
            <a:ext cx="8229600" cy="0"/>
          </a:xfrm>
          <a:prstGeom prst="line">
            <a:avLst/>
          </a:prstGeom>
          <a:ln w="3175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5" name="Bildobjekt 7" descr="Seko-ppt-logga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775" y="206375"/>
            <a:ext cx="9017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07D59E-02CF-1F4F-AF4B-458411AB0BCC}" type="datetime1">
              <a:rPr lang="sv-SE"/>
              <a:pPr>
                <a:defRPr/>
              </a:pPr>
              <a:t>2022-02-10</a:t>
            </a:fld>
            <a:endParaRPr lang="sv-SE"/>
          </a:p>
        </p:txBody>
      </p:sp>
      <p:sp>
        <p:nvSpPr>
          <p:cNvPr id="7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8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782441-A32B-E946-A262-8BE417F53147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404681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Rak 3"/>
          <p:cNvCxnSpPr/>
          <p:nvPr/>
        </p:nvCxnSpPr>
        <p:spPr>
          <a:xfrm>
            <a:off x="457200" y="4843463"/>
            <a:ext cx="8229600" cy="0"/>
          </a:xfrm>
          <a:prstGeom prst="line">
            <a:avLst/>
          </a:prstGeom>
          <a:ln w="3175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5" name="Bildobjekt 7" descr="Seko-ppt-logga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775" y="206375"/>
            <a:ext cx="9017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DBAE75-022B-1849-99C2-AC7E41982BF4}" type="datetime1">
              <a:rPr lang="sv-SE"/>
              <a:pPr>
                <a:defRPr/>
              </a:pPr>
              <a:t>2022-02-10</a:t>
            </a:fld>
            <a:endParaRPr lang="sv-SE"/>
          </a:p>
        </p:txBody>
      </p:sp>
      <p:sp>
        <p:nvSpPr>
          <p:cNvPr id="7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8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3300A8-E9A5-B343-9D27-818E6B47D17A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192279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Rak 3"/>
          <p:cNvCxnSpPr/>
          <p:nvPr/>
        </p:nvCxnSpPr>
        <p:spPr>
          <a:xfrm>
            <a:off x="457200" y="4843463"/>
            <a:ext cx="8229600" cy="0"/>
          </a:xfrm>
          <a:prstGeom prst="line">
            <a:avLst/>
          </a:prstGeom>
          <a:ln w="3175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5" name="Bildobjekt 7" descr="Seko-ppt-logga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775" y="206375"/>
            <a:ext cx="9017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7FA226-7356-8C44-9ED6-492E88D87F29}" type="datetime1">
              <a:rPr lang="sv-SE"/>
              <a:pPr>
                <a:defRPr/>
              </a:pPr>
              <a:t>2022-02-10</a:t>
            </a:fld>
            <a:endParaRPr lang="sv-SE"/>
          </a:p>
        </p:txBody>
      </p:sp>
      <p:sp>
        <p:nvSpPr>
          <p:cNvPr id="7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8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EB2CBB-223E-3C49-BECD-BB3690C28715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290263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Rak 4"/>
          <p:cNvCxnSpPr/>
          <p:nvPr/>
        </p:nvCxnSpPr>
        <p:spPr>
          <a:xfrm>
            <a:off x="457200" y="4843463"/>
            <a:ext cx="8229600" cy="0"/>
          </a:xfrm>
          <a:prstGeom prst="line">
            <a:avLst/>
          </a:prstGeom>
          <a:ln w="3175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6" name="Bildobjekt 7" descr="Seko-ppt-logga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775" y="206375"/>
            <a:ext cx="9017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640806" y="1749026"/>
            <a:ext cx="3854993" cy="2887583"/>
          </a:xfrm>
        </p:spPr>
        <p:txBody>
          <a:bodyPr/>
          <a:lstStyle>
            <a:lvl1pPr marL="0" indent="0">
              <a:buFontTx/>
              <a:buNone/>
              <a:defRPr sz="2000"/>
            </a:lvl1pPr>
            <a:lvl2pPr marL="360363" indent="-184150">
              <a:lnSpc>
                <a:spcPts val="2400"/>
              </a:lnSpc>
              <a:spcBef>
                <a:spcPts val="500"/>
              </a:spcBef>
              <a:buFont typeface="Arial"/>
              <a:buChar char="•"/>
              <a:defRPr sz="20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831806" y="1749027"/>
            <a:ext cx="3854993" cy="2887582"/>
          </a:xfrm>
        </p:spPr>
        <p:txBody>
          <a:bodyPr/>
          <a:lstStyle>
            <a:lvl1pPr marL="0" indent="0">
              <a:spcBef>
                <a:spcPts val="500"/>
              </a:spcBef>
              <a:buFontTx/>
              <a:buNone/>
              <a:defRPr sz="2000"/>
            </a:lvl1pPr>
            <a:lvl2pPr marL="360363" indent="-184150">
              <a:lnSpc>
                <a:spcPts val="2400"/>
              </a:lnSpc>
              <a:spcBef>
                <a:spcPts val="500"/>
              </a:spcBef>
              <a:buFont typeface="Arial"/>
              <a:buChar char="•"/>
              <a:defRPr sz="20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7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52F9B3-3C0A-AC41-9565-78083919DB91}" type="datetime1">
              <a:rPr lang="sv-SE"/>
              <a:pPr>
                <a:defRPr/>
              </a:pPr>
              <a:t>2022-02-10</a:t>
            </a:fld>
            <a:endParaRPr lang="sv-SE"/>
          </a:p>
        </p:txBody>
      </p:sp>
      <p:sp>
        <p:nvSpPr>
          <p:cNvPr id="8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9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9CE671-E0DD-5649-BFEA-1227E8CD451B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934467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Rak 2"/>
          <p:cNvCxnSpPr/>
          <p:nvPr/>
        </p:nvCxnSpPr>
        <p:spPr>
          <a:xfrm>
            <a:off x="457200" y="4843463"/>
            <a:ext cx="8229600" cy="0"/>
          </a:xfrm>
          <a:prstGeom prst="line">
            <a:avLst/>
          </a:prstGeom>
          <a:ln w="3175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4" name="Bildobjekt 7" descr="Seko-ppt-logga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775" y="206375"/>
            <a:ext cx="9017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5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AD397B-43C0-FD4B-B157-19D7CA7E36BC}" type="datetime1">
              <a:rPr lang="sv-SE"/>
              <a:pPr>
                <a:defRPr/>
              </a:pPr>
              <a:t>2022-02-10</a:t>
            </a:fld>
            <a:endParaRPr lang="sv-SE"/>
          </a:p>
        </p:txBody>
      </p:sp>
      <p:sp>
        <p:nvSpPr>
          <p:cNvPr id="6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7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2F95CA-6DF9-724C-9722-494C618643E2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995557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Rak 1"/>
          <p:cNvCxnSpPr/>
          <p:nvPr/>
        </p:nvCxnSpPr>
        <p:spPr>
          <a:xfrm>
            <a:off x="457200" y="4843463"/>
            <a:ext cx="8229600" cy="0"/>
          </a:xfrm>
          <a:prstGeom prst="line">
            <a:avLst/>
          </a:prstGeom>
          <a:ln w="3175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3" name="Bildobjekt 7" descr="Seko-ppt-logga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775" y="206375"/>
            <a:ext cx="9017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4B10D2-C576-454D-8FB2-308ACA3F71D2}" type="datetime1">
              <a:rPr lang="sv-SE"/>
              <a:pPr>
                <a:defRPr/>
              </a:pPr>
              <a:t>2022-02-10</a:t>
            </a:fld>
            <a:endParaRPr lang="sv-SE"/>
          </a:p>
        </p:txBody>
      </p:sp>
      <p:sp>
        <p:nvSpPr>
          <p:cNvPr id="5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464AC7-3F13-DD46-967E-521F526279EA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394791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Rak 3"/>
          <p:cNvCxnSpPr/>
          <p:nvPr/>
        </p:nvCxnSpPr>
        <p:spPr>
          <a:xfrm>
            <a:off x="457200" y="4843463"/>
            <a:ext cx="8229600" cy="0"/>
          </a:xfrm>
          <a:prstGeom prst="line">
            <a:avLst/>
          </a:prstGeom>
          <a:ln w="3175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5" name="Bildobjekt 7" descr="Seko-ppt-logga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775" y="206375"/>
            <a:ext cx="9017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54F23B-FC11-FF4C-8E51-EFE1CCA57269}" type="datetime1">
              <a:rPr lang="sv-SE"/>
              <a:pPr>
                <a:defRPr/>
              </a:pPr>
              <a:t>2022-02-10</a:t>
            </a:fld>
            <a:endParaRPr lang="sv-SE"/>
          </a:p>
        </p:txBody>
      </p:sp>
      <p:sp>
        <p:nvSpPr>
          <p:cNvPr id="7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8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3B2E71-E73B-FF4A-AE3B-901BADE5818C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336441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Rak 6"/>
          <p:cNvCxnSpPr/>
          <p:nvPr/>
        </p:nvCxnSpPr>
        <p:spPr>
          <a:xfrm>
            <a:off x="457200" y="4843463"/>
            <a:ext cx="8229600" cy="0"/>
          </a:xfrm>
          <a:prstGeom prst="line">
            <a:avLst/>
          </a:prstGeom>
          <a:ln w="3175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8" name="Bildobjekt 7" descr="Seko-ppt-logga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775" y="206375"/>
            <a:ext cx="9017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9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CFA031-0D41-6847-8C54-15550726F53D}" type="datetime1">
              <a:rPr lang="sv-SE"/>
              <a:pPr>
                <a:defRPr/>
              </a:pPr>
              <a:t>2022-02-10</a:t>
            </a:fld>
            <a:endParaRPr lang="sv-SE"/>
          </a:p>
        </p:txBody>
      </p:sp>
      <p:sp>
        <p:nvSpPr>
          <p:cNvPr id="10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11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B403A4-5A8C-9D4B-A05E-F82813697BF2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772575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Rak 4"/>
          <p:cNvCxnSpPr/>
          <p:nvPr/>
        </p:nvCxnSpPr>
        <p:spPr>
          <a:xfrm>
            <a:off x="457200" y="4843463"/>
            <a:ext cx="8229600" cy="0"/>
          </a:xfrm>
          <a:prstGeom prst="line">
            <a:avLst/>
          </a:prstGeom>
          <a:ln w="3175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6" name="Bildobjekt 7" descr="Seko-ppt-logga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775" y="206375"/>
            <a:ext cx="9017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7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0E433B-B908-0647-87AD-35A0C702C4CA}" type="datetime1">
              <a:rPr lang="sv-SE"/>
              <a:pPr>
                <a:defRPr/>
              </a:pPr>
              <a:t>2022-02-10</a:t>
            </a:fld>
            <a:endParaRPr lang="sv-SE"/>
          </a:p>
        </p:txBody>
      </p:sp>
      <p:sp>
        <p:nvSpPr>
          <p:cNvPr id="8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9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EA0C07-452B-154D-AFA3-A35EE4242CA7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968305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Rak 4"/>
          <p:cNvCxnSpPr/>
          <p:nvPr/>
        </p:nvCxnSpPr>
        <p:spPr>
          <a:xfrm>
            <a:off x="457200" y="4843463"/>
            <a:ext cx="8229600" cy="0"/>
          </a:xfrm>
          <a:prstGeom prst="line">
            <a:avLst/>
          </a:prstGeom>
          <a:ln w="3175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6" name="Bildobjekt 7" descr="Seko-ppt-logga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775" y="206375"/>
            <a:ext cx="9017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sv-SE" noProof="0"/>
              <a:t>Dra bilden till platshållaren eller klicka på ikonen för att lägga till den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7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48045E-ADF6-554E-AA5E-866FD21AACA7}" type="datetime1">
              <a:rPr lang="sv-SE"/>
              <a:pPr>
                <a:defRPr/>
              </a:pPr>
              <a:t>2022-02-10</a:t>
            </a:fld>
            <a:endParaRPr lang="sv-SE"/>
          </a:p>
        </p:txBody>
      </p:sp>
      <p:sp>
        <p:nvSpPr>
          <p:cNvPr id="8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9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E95DAB-1E04-C944-B639-0F47933F19EF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499176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Platshållare för rubrik 1"/>
          <p:cNvSpPr>
            <a:spLocks noGrp="1"/>
          </p:cNvSpPr>
          <p:nvPr>
            <p:ph type="title"/>
          </p:nvPr>
        </p:nvSpPr>
        <p:spPr bwMode="auto">
          <a:xfrm>
            <a:off x="641350" y="754063"/>
            <a:ext cx="804545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v-SE"/>
              <a:t>Klicka här för att ändra format</a:t>
            </a:r>
          </a:p>
        </p:txBody>
      </p:sp>
      <p:sp>
        <p:nvSpPr>
          <p:cNvPr id="1027" name="Platshållare för text 2"/>
          <p:cNvSpPr>
            <a:spLocks noGrp="1"/>
          </p:cNvSpPr>
          <p:nvPr>
            <p:ph type="body" idx="1"/>
          </p:nvPr>
        </p:nvSpPr>
        <p:spPr bwMode="auto">
          <a:xfrm>
            <a:off x="641350" y="1749425"/>
            <a:ext cx="8045450" cy="2887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457200" y="4843463"/>
            <a:ext cx="874713" cy="1968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7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F7FF40DB-CD59-AD4A-9DBC-EDC184846BDF}" type="datetime1">
              <a:rPr lang="sv-SE"/>
              <a:pPr>
                <a:defRPr/>
              </a:pPr>
              <a:t>2022-02-10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1514475" y="4843463"/>
            <a:ext cx="6119813" cy="1968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7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7818438" y="4843463"/>
            <a:ext cx="868362" cy="1968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7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BE2C7269-6FCE-1A44-AAF2-52A1CB895CF4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3" r:id="rId1"/>
    <p:sldLayoutId id="2147483694" r:id="rId2"/>
    <p:sldLayoutId id="2147483695" r:id="rId3"/>
    <p:sldLayoutId id="2147483696" r:id="rId4"/>
    <p:sldLayoutId id="2147483697" r:id="rId5"/>
    <p:sldLayoutId id="2147483698" r:id="rId6"/>
    <p:sldLayoutId id="2147483699" r:id="rId7"/>
    <p:sldLayoutId id="2147483700" r:id="rId8"/>
    <p:sldLayoutId id="2147483701" r:id="rId9"/>
    <p:sldLayoutId id="2147483702" r:id="rId10"/>
    <p:sldLayoutId id="2147483703" r:id="rId11"/>
  </p:sldLayoutIdLst>
  <p:hf hdr="0"/>
  <p:txStyles>
    <p:titleStyle>
      <a:lvl1pPr algn="l" defTabSz="457200" rtl="0" eaLnBrk="1" fontAlgn="base" hangingPunct="1">
        <a:lnSpc>
          <a:spcPts val="3200"/>
        </a:lnSpc>
        <a:spcBef>
          <a:spcPct val="0"/>
        </a:spcBef>
        <a:spcAft>
          <a:spcPct val="0"/>
        </a:spcAft>
        <a:defRPr sz="3200" b="1" kern="1200">
          <a:solidFill>
            <a:schemeClr val="tx1"/>
          </a:solidFill>
          <a:latin typeface="+mj-lt"/>
          <a:ea typeface="ヒラギノ角ゴ Pro W3" charset="0"/>
          <a:cs typeface="ヒラギノ角ゴ Pro W3" charset="0"/>
        </a:defRPr>
      </a:lvl1pPr>
      <a:lvl2pPr algn="l" defTabSz="457200" rtl="0" eaLnBrk="1" fontAlgn="base" hangingPunct="1">
        <a:lnSpc>
          <a:spcPts val="3200"/>
        </a:lnSpc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Calibri" charset="0"/>
          <a:ea typeface="ヒラギノ角ゴ Pro W3" charset="0"/>
          <a:cs typeface="ヒラギノ角ゴ Pro W3" charset="0"/>
        </a:defRPr>
      </a:lvl2pPr>
      <a:lvl3pPr algn="l" defTabSz="457200" rtl="0" eaLnBrk="1" fontAlgn="base" hangingPunct="1">
        <a:lnSpc>
          <a:spcPts val="3200"/>
        </a:lnSpc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Calibri" charset="0"/>
          <a:ea typeface="ヒラギノ角ゴ Pro W3" charset="0"/>
          <a:cs typeface="ヒラギノ角ゴ Pro W3" charset="0"/>
        </a:defRPr>
      </a:lvl3pPr>
      <a:lvl4pPr algn="l" defTabSz="457200" rtl="0" eaLnBrk="1" fontAlgn="base" hangingPunct="1">
        <a:lnSpc>
          <a:spcPts val="3200"/>
        </a:lnSpc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Calibri" charset="0"/>
          <a:ea typeface="ヒラギノ角ゴ Pro W3" charset="0"/>
          <a:cs typeface="ヒラギノ角ゴ Pro W3" charset="0"/>
        </a:defRPr>
      </a:lvl4pPr>
      <a:lvl5pPr algn="l" defTabSz="457200" rtl="0" eaLnBrk="1" fontAlgn="base" hangingPunct="1">
        <a:lnSpc>
          <a:spcPts val="3200"/>
        </a:lnSpc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Calibri" charset="0"/>
          <a:ea typeface="ヒラギノ角ゴ Pro W3" charset="0"/>
          <a:cs typeface="ヒラギノ角ゴ Pro W3" charset="0"/>
        </a:defRPr>
      </a:lvl5pPr>
      <a:lvl6pPr marL="457200" algn="l" defTabSz="457200" rtl="0" eaLnBrk="1" fontAlgn="base" hangingPunct="1">
        <a:lnSpc>
          <a:spcPts val="3200"/>
        </a:lnSpc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Calibri" charset="0"/>
          <a:ea typeface="ヒラギノ角ゴ Pro W3" charset="0"/>
          <a:cs typeface="ヒラギノ角ゴ Pro W3" charset="0"/>
        </a:defRPr>
      </a:lvl6pPr>
      <a:lvl7pPr marL="914400" algn="l" defTabSz="457200" rtl="0" eaLnBrk="1" fontAlgn="base" hangingPunct="1">
        <a:lnSpc>
          <a:spcPts val="3200"/>
        </a:lnSpc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Calibri" charset="0"/>
          <a:ea typeface="ヒラギノ角ゴ Pro W3" charset="0"/>
          <a:cs typeface="ヒラギノ角ゴ Pro W3" charset="0"/>
        </a:defRPr>
      </a:lvl7pPr>
      <a:lvl8pPr marL="1371600" algn="l" defTabSz="457200" rtl="0" eaLnBrk="1" fontAlgn="base" hangingPunct="1">
        <a:lnSpc>
          <a:spcPts val="3200"/>
        </a:lnSpc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Calibri" charset="0"/>
          <a:ea typeface="ヒラギノ角ゴ Pro W3" charset="0"/>
          <a:cs typeface="ヒラギノ角ゴ Pro W3" charset="0"/>
        </a:defRPr>
      </a:lvl8pPr>
      <a:lvl9pPr marL="1828800" algn="l" defTabSz="457200" rtl="0" eaLnBrk="1" fontAlgn="base" hangingPunct="1">
        <a:lnSpc>
          <a:spcPts val="3200"/>
        </a:lnSpc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Calibri" charset="0"/>
          <a:ea typeface="ヒラギノ角ゴ Pro W3" charset="0"/>
          <a:cs typeface="ヒラギノ角ゴ Pro W3" charset="0"/>
        </a:defRPr>
      </a:lvl9pPr>
    </p:titleStyle>
    <p:bodyStyle>
      <a:lvl1pPr marL="176213" indent="-176213" algn="l" defTabSz="457200" rtl="0" eaLnBrk="1" fontAlgn="base" hangingPunct="1">
        <a:lnSpc>
          <a:spcPts val="2400"/>
        </a:lnSpc>
        <a:spcBef>
          <a:spcPct val="20000"/>
        </a:spcBef>
        <a:spcAft>
          <a:spcPct val="0"/>
        </a:spcAft>
        <a:buClr>
          <a:srgbClr val="CC3333"/>
        </a:buClr>
        <a:buFont typeface="Arial" charset="0"/>
        <a:buChar char="•"/>
        <a:defRPr sz="2000" kern="1200">
          <a:solidFill>
            <a:schemeClr val="tx1"/>
          </a:solidFill>
          <a:latin typeface="+mn-lt"/>
          <a:ea typeface="ヒラギノ角ゴ Pro W3" charset="0"/>
          <a:cs typeface="ヒラギノ角ゴ Pro W3" charset="0"/>
        </a:defRPr>
      </a:lvl1pPr>
      <a:lvl2pPr marL="360363" indent="-184150" algn="l" defTabSz="457200" rtl="0" eaLnBrk="1" fontAlgn="base" hangingPunct="1">
        <a:spcBef>
          <a:spcPct val="20000"/>
        </a:spcBef>
        <a:spcAft>
          <a:spcPct val="0"/>
        </a:spcAft>
        <a:buClr>
          <a:srgbClr val="CC3333"/>
        </a:buClr>
        <a:buFont typeface="Arial" charset="0"/>
        <a:buChar char="–"/>
        <a:defRPr sz="100" kern="1200">
          <a:solidFill>
            <a:schemeClr val="tx1"/>
          </a:solidFill>
          <a:latin typeface="+mn-lt"/>
          <a:ea typeface="ヒラギノ角ゴ Pro W3" charset="0"/>
          <a:cs typeface="ヒラギノ角ゴ Pro W3" charset="0"/>
        </a:defRPr>
      </a:lvl2pPr>
      <a:lvl3pPr marL="360363" indent="-184150" algn="l" defTabSz="457200" rtl="0" eaLnBrk="1" fontAlgn="base" hangingPunct="1">
        <a:lnSpc>
          <a:spcPts val="2000"/>
        </a:lnSpc>
        <a:spcBef>
          <a:spcPts val="500"/>
        </a:spcBef>
        <a:spcAft>
          <a:spcPct val="0"/>
        </a:spcAft>
        <a:buClr>
          <a:srgbClr val="CC3333"/>
        </a:buClr>
        <a:buFont typeface="Arial" charset="0"/>
        <a:buChar char="•"/>
        <a:defRPr kern="1200">
          <a:solidFill>
            <a:schemeClr val="tx1"/>
          </a:solidFill>
          <a:latin typeface="+mn-lt"/>
          <a:ea typeface="ヒラギノ角ゴ Pro W3" charset="0"/>
          <a:cs typeface="ヒラギノ角ゴ Pro W3" charset="0"/>
        </a:defRPr>
      </a:lvl3pPr>
      <a:lvl4pPr marL="534988" indent="-174625" algn="l" defTabSz="457200" rtl="0" eaLnBrk="1" fontAlgn="base" hangingPunct="1">
        <a:lnSpc>
          <a:spcPts val="2000"/>
        </a:lnSpc>
        <a:spcBef>
          <a:spcPts val="500"/>
        </a:spcBef>
        <a:spcAft>
          <a:spcPct val="0"/>
        </a:spcAft>
        <a:buClr>
          <a:srgbClr val="CC3333"/>
        </a:buClr>
        <a:buFont typeface="Arial" charset="0"/>
        <a:buChar char="•"/>
        <a:defRPr kern="1200">
          <a:solidFill>
            <a:schemeClr val="tx1"/>
          </a:solidFill>
          <a:latin typeface="+mn-lt"/>
          <a:ea typeface="ヒラギノ角ゴ Pro W3" charset="0"/>
          <a:cs typeface="ヒラギノ角ゴ Pro W3" charset="0"/>
        </a:defRPr>
      </a:lvl4pPr>
      <a:lvl5pPr marL="719138" indent="-184150" algn="l" defTabSz="457200" rtl="0" eaLnBrk="1" fontAlgn="base" hangingPunct="1">
        <a:lnSpc>
          <a:spcPts val="2000"/>
        </a:lnSpc>
        <a:spcBef>
          <a:spcPts val="500"/>
        </a:spcBef>
        <a:spcAft>
          <a:spcPct val="0"/>
        </a:spcAft>
        <a:buClr>
          <a:srgbClr val="CC3333"/>
        </a:buClr>
        <a:buFont typeface="Arial" charset="0"/>
        <a:buChar char="•"/>
        <a:defRPr kern="1200">
          <a:solidFill>
            <a:schemeClr val="tx1"/>
          </a:solidFill>
          <a:latin typeface="+mn-lt"/>
          <a:ea typeface="ヒラギノ角ゴ Pro W3" charset="0"/>
          <a:cs typeface="ヒラギノ角ゴ Pro W3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ubrik 1"/>
          <p:cNvSpPr>
            <a:spLocks noGrp="1"/>
          </p:cNvSpPr>
          <p:nvPr>
            <p:ph type="ctrTitle"/>
          </p:nvPr>
        </p:nvSpPr>
        <p:spPr>
          <a:xfrm>
            <a:off x="641350" y="754063"/>
            <a:ext cx="8045450" cy="858837"/>
          </a:xfrm>
        </p:spPr>
        <p:txBody>
          <a:bodyPr/>
          <a:lstStyle/>
          <a:p>
            <a:r>
              <a:rPr lang="sv-SE">
                <a:latin typeface="Calibri" charset="0"/>
              </a:rPr>
              <a:t>Medlemsavgiften</a:t>
            </a:r>
          </a:p>
        </p:txBody>
      </p:sp>
      <p:sp>
        <p:nvSpPr>
          <p:cNvPr id="15363" name="Underrubrik 18"/>
          <p:cNvSpPr>
            <a:spLocks noGrp="1"/>
          </p:cNvSpPr>
          <p:nvPr>
            <p:ph type="subTitle" idx="1"/>
          </p:nvPr>
        </p:nvSpPr>
        <p:spPr>
          <a:xfrm>
            <a:off x="641350" y="1749425"/>
            <a:ext cx="8045450" cy="2887663"/>
          </a:xfrm>
        </p:spPr>
        <p:txBody>
          <a:bodyPr/>
          <a:lstStyle/>
          <a:p>
            <a:r>
              <a:rPr lang="sv-SE">
                <a:latin typeface="Calibri" charset="0"/>
              </a:rPr>
              <a:t>Vad betalar jag för? Vad går medlemsavgiften till?</a:t>
            </a:r>
          </a:p>
        </p:txBody>
      </p:sp>
    </p:spTree>
  </p:cSld>
  <p:clrMapOvr>
    <a:masterClrMapping/>
  </p:clrMapOvr>
  <p:transition spd="slow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Title 1">
            <a:extLst>
              <a:ext uri="{FF2B5EF4-FFF2-40B4-BE49-F238E27FC236}">
                <a16:creationId xmlns:a16="http://schemas.microsoft.com/office/drawing/2014/main" id="{F8C191FD-8A4D-4C4B-8A8F-90667916D2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/>
          <a:lstStyle/>
          <a:p>
            <a:endParaRPr lang="en-US"/>
          </a:p>
        </p:txBody>
      </p:sp>
      <p:pic>
        <p:nvPicPr>
          <p:cNvPr id="2" name="Bildobjekt 1">
            <a:extLst>
              <a:ext uri="{FF2B5EF4-FFF2-40B4-BE49-F238E27FC236}">
                <a16:creationId xmlns:a16="http://schemas.microsoft.com/office/drawing/2014/main" id="{190B9AAD-CF9F-49AD-9D33-317E1A74C9F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7898" y="204788"/>
            <a:ext cx="4246053" cy="4389835"/>
          </a:xfrm>
          <a:prstGeom prst="rect">
            <a:avLst/>
          </a:prstGeom>
          <a:noFill/>
        </p:spPr>
      </p:pic>
      <p:sp>
        <p:nvSpPr>
          <p:cNvPr id="76" name="Text Placeholder 3">
            <a:extLst>
              <a:ext uri="{FF2B5EF4-FFF2-40B4-BE49-F238E27FC236}">
                <a16:creationId xmlns:a16="http://schemas.microsoft.com/office/drawing/2014/main" id="{35AF43D9-E903-409F-8644-E5DCE7DB99B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/>
          <a:p>
            <a:r>
              <a:rPr lang="en-US" dirty="0"/>
              <a:t>Detta </a:t>
            </a:r>
            <a:r>
              <a:rPr lang="en-US" dirty="0" err="1"/>
              <a:t>är</a:t>
            </a:r>
            <a:r>
              <a:rPr lang="en-US" dirty="0"/>
              <a:t> </a:t>
            </a:r>
            <a:r>
              <a:rPr lang="en-US" dirty="0" err="1"/>
              <a:t>avgiftsklasserna</a:t>
            </a:r>
            <a:r>
              <a:rPr lang="en-US" dirty="0"/>
              <a:t> </a:t>
            </a:r>
            <a:r>
              <a:rPr lang="en-US" dirty="0" err="1"/>
              <a:t>för</a:t>
            </a:r>
            <a:r>
              <a:rPr lang="en-US" dirty="0"/>
              <a:t> </a:t>
            </a:r>
            <a:r>
              <a:rPr lang="en-US" dirty="0" err="1"/>
              <a:t>år</a:t>
            </a:r>
            <a:r>
              <a:rPr lang="en-US" dirty="0"/>
              <a:t> 2022.</a:t>
            </a:r>
            <a:br>
              <a:rPr lang="en-US" dirty="0"/>
            </a:br>
            <a:r>
              <a:rPr lang="en-US" dirty="0" err="1"/>
              <a:t>Nästa</a:t>
            </a:r>
            <a:r>
              <a:rPr lang="en-US" dirty="0"/>
              <a:t> </a:t>
            </a:r>
            <a:r>
              <a:rPr lang="en-US" dirty="0" err="1"/>
              <a:t>år</a:t>
            </a:r>
            <a:r>
              <a:rPr lang="en-US" dirty="0"/>
              <a:t> </a:t>
            </a:r>
            <a:r>
              <a:rPr lang="en-US" dirty="0" err="1"/>
              <a:t>kommer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del </a:t>
            </a:r>
            <a:r>
              <a:rPr lang="en-US" dirty="0" err="1"/>
              <a:t>små</a:t>
            </a:r>
            <a:r>
              <a:rPr lang="en-US" dirty="0"/>
              <a:t> </a:t>
            </a:r>
            <a:r>
              <a:rPr lang="en-US" dirty="0" err="1"/>
              <a:t>förändringar</a:t>
            </a:r>
            <a:r>
              <a:rPr lang="en-US" dirty="0"/>
              <a:t> </a:t>
            </a:r>
            <a:r>
              <a:rPr lang="en-US" dirty="0" err="1"/>
              <a:t>ske</a:t>
            </a:r>
            <a:r>
              <a:rPr lang="en-US" dirty="0"/>
              <a:t> </a:t>
            </a:r>
            <a:r>
              <a:rPr lang="en-US" dirty="0" err="1"/>
              <a:t>som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del av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trestegs-raket</a:t>
            </a:r>
            <a:r>
              <a:rPr lang="en-US" dirty="0"/>
              <a:t> (</a:t>
            </a:r>
            <a:r>
              <a:rPr lang="en-US" dirty="0" err="1"/>
              <a:t>år</a:t>
            </a:r>
            <a:r>
              <a:rPr lang="en-US" dirty="0"/>
              <a:t> 2022-2024).</a:t>
            </a:r>
          </a:p>
          <a:p>
            <a:endParaRPr lang="en-US" dirty="0"/>
          </a:p>
          <a:p>
            <a:r>
              <a:rPr lang="en-US" dirty="0"/>
              <a:t>I </a:t>
            </a:r>
            <a:r>
              <a:rPr lang="en-US" dirty="0" err="1"/>
              <a:t>slutändan</a:t>
            </a:r>
            <a:r>
              <a:rPr lang="en-US" dirty="0"/>
              <a:t> </a:t>
            </a:r>
            <a:r>
              <a:rPr lang="en-US" dirty="0" err="1"/>
              <a:t>kommer</a:t>
            </a:r>
            <a:r>
              <a:rPr lang="en-US" dirty="0"/>
              <a:t> </a:t>
            </a:r>
            <a:r>
              <a:rPr lang="en-US" dirty="0" err="1"/>
              <a:t>avgiftssystemet</a:t>
            </a:r>
            <a:r>
              <a:rPr lang="en-US" dirty="0"/>
              <a:t> </a:t>
            </a:r>
            <a:r>
              <a:rPr lang="en-US" dirty="0" err="1"/>
              <a:t>vara</a:t>
            </a:r>
            <a:r>
              <a:rPr lang="en-US" dirty="0"/>
              <a:t> </a:t>
            </a:r>
            <a:r>
              <a:rPr lang="en-US" dirty="0" err="1"/>
              <a:t>mer</a:t>
            </a:r>
            <a:r>
              <a:rPr lang="en-US" dirty="0"/>
              <a:t> </a:t>
            </a:r>
            <a:r>
              <a:rPr lang="en-US" dirty="0" err="1"/>
              <a:t>rättvist</a:t>
            </a:r>
            <a:r>
              <a:rPr lang="en-US" dirty="0"/>
              <a:t> I </a:t>
            </a:r>
            <a:r>
              <a:rPr lang="en-US" dirty="0" err="1"/>
              <a:t>förhållande</a:t>
            </a:r>
            <a:r>
              <a:rPr lang="en-US" dirty="0"/>
              <a:t> till </a:t>
            </a:r>
            <a:r>
              <a:rPr lang="en-US" dirty="0" err="1"/>
              <a:t>vad</a:t>
            </a:r>
            <a:r>
              <a:rPr lang="en-US" dirty="0"/>
              <a:t> du </a:t>
            </a:r>
            <a:r>
              <a:rPr lang="en-US" dirty="0" err="1"/>
              <a:t>tjänar</a:t>
            </a:r>
            <a:r>
              <a:rPr lang="en-US" dirty="0"/>
              <a:t>.</a:t>
            </a:r>
          </a:p>
        </p:txBody>
      </p:sp>
      <p:sp>
        <p:nvSpPr>
          <p:cNvPr id="16387" name="Platshållare för datum 3"/>
          <p:cNvSpPr>
            <a:spLocks noGrp="1"/>
          </p:cNvSpPr>
          <p:nvPr>
            <p:ph type="dt" sz="half" idx="10"/>
          </p:nvPr>
        </p:nvSpPr>
        <p:spPr bwMode="auto">
          <a:xfrm>
            <a:off x="457200" y="4843463"/>
            <a:ext cx="874713" cy="196850"/>
          </a:xfrm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numCol="1" anchor="ctr" anchorCtr="0" compatLnSpc="1">
            <a:prstTxWarp prst="textNoShape">
              <a:avLst/>
            </a:prstTxWarp>
            <a:norm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ヒラギノ角ゴ Pro W3" charset="0"/>
                <a:cs typeface="ヒラギノ角ゴ Pro W3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ヒラギノ角ゴ Pro W3" charset="0"/>
                <a:cs typeface="ヒラギノ角ゴ Pro W3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ヒラギノ角ゴ Pro W3" charset="0"/>
                <a:cs typeface="ヒラギノ角ゴ Pro W3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ヒラギノ角ゴ Pro W3" charset="0"/>
                <a:cs typeface="ヒラギノ角ゴ Pro W3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ヒラギノ角ゴ Pro W3" charset="0"/>
                <a:cs typeface="ヒラギノ角ゴ Pro W3" charset="0"/>
              </a:defRPr>
            </a:lvl9pPr>
          </a:lstStyle>
          <a:p>
            <a:pPr eaLnBrk="1" fontAlgn="base" hangingPunct="1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fld id="{0559B4FC-2399-394E-95E6-F49C1D4F5FB5}" type="datetime1">
              <a:rPr lang="sv-SE" sz="700"/>
              <a:pPr eaLnBrk="1" fontAlgn="base" hangingPunct="1">
                <a:lnSpc>
                  <a:spcPct val="90000"/>
                </a:lnSpc>
                <a:spcBef>
                  <a:spcPct val="0"/>
                </a:spcBef>
                <a:spcAft>
                  <a:spcPts val="600"/>
                </a:spcAft>
              </a:pPr>
              <a:t>2022-02-10</a:t>
            </a:fld>
            <a:endParaRPr lang="sv-SE" sz="700"/>
          </a:p>
        </p:txBody>
      </p:sp>
      <p:sp>
        <p:nvSpPr>
          <p:cNvPr id="78" name="Footer Placeholder 5">
            <a:extLst>
              <a:ext uri="{FF2B5EF4-FFF2-40B4-BE49-F238E27FC236}">
                <a16:creationId xmlns:a16="http://schemas.microsoft.com/office/drawing/2014/main" id="{98B6E681-B759-4E4D-A520-25BC0292C8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514475" y="4843463"/>
            <a:ext cx="6119813" cy="196850"/>
          </a:xfrm>
        </p:spPr>
        <p:txBody>
          <a:bodyPr/>
          <a:lstStyle/>
          <a:p>
            <a:pPr>
              <a:defRPr/>
            </a:pPr>
            <a:endParaRPr lang="sv-SE"/>
          </a:p>
        </p:txBody>
      </p:sp>
      <p:sp>
        <p:nvSpPr>
          <p:cNvPr id="16389" name="Platshållare för bildnummer 5"/>
          <p:cNvSpPr>
            <a:spLocks noGrp="1"/>
          </p:cNvSpPr>
          <p:nvPr>
            <p:ph type="sldNum" sz="quarter" idx="12"/>
          </p:nvPr>
        </p:nvSpPr>
        <p:spPr bwMode="auto">
          <a:xfrm>
            <a:off x="7818438" y="4843463"/>
            <a:ext cx="868362" cy="196850"/>
          </a:xfrm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numCol="1" anchor="ctr" anchorCtr="0" compatLnSpc="1">
            <a:prstTxWarp prst="textNoShape">
              <a:avLst/>
            </a:prstTxWarp>
            <a:norm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ヒラギノ角ゴ Pro W3" charset="0"/>
                <a:cs typeface="ヒラギノ角ゴ Pro W3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ヒラギノ角ゴ Pro W3" charset="0"/>
                <a:cs typeface="ヒラギノ角ゴ Pro W3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ヒラギノ角ゴ Pro W3" charset="0"/>
                <a:cs typeface="ヒラギノ角ゴ Pro W3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ヒラギノ角ゴ Pro W3" charset="0"/>
                <a:cs typeface="ヒラギノ角ゴ Pro W3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ヒラギノ角ゴ Pro W3" charset="0"/>
                <a:cs typeface="ヒラギノ角ゴ Pro W3" charset="0"/>
              </a:defRPr>
            </a:lvl9pPr>
          </a:lstStyle>
          <a:p>
            <a:pPr eaLnBrk="1" fontAlgn="base" hangingPunct="1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fld id="{31279298-A4B8-FB43-A63A-D393F80AE71C}" type="slidenum">
              <a:rPr lang="sv-SE" sz="700"/>
              <a:pPr eaLnBrk="1" fontAlgn="base" hangingPunct="1">
                <a:lnSpc>
                  <a:spcPct val="90000"/>
                </a:lnSpc>
                <a:spcBef>
                  <a:spcPct val="0"/>
                </a:spcBef>
                <a:spcAft>
                  <a:spcPts val="600"/>
                </a:spcAft>
              </a:pPr>
              <a:t>2</a:t>
            </a:fld>
            <a:endParaRPr lang="sv-SE" sz="700"/>
          </a:p>
        </p:txBody>
      </p:sp>
    </p:spTree>
    <p:extLst>
      <p:ext uri="{BB962C8B-B14F-4D97-AF65-F5344CB8AC3E}">
        <p14:creationId xmlns:p14="http://schemas.microsoft.com/office/powerpoint/2010/main" val="40116348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ubrik 1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>
                <a:latin typeface="Calibri" charset="0"/>
              </a:rPr>
              <a:t>Räkneexempel i kronor</a:t>
            </a:r>
          </a:p>
        </p:txBody>
      </p:sp>
      <p:sp>
        <p:nvSpPr>
          <p:cNvPr id="16387" name="Platshållare för datum 3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ヒラギノ角ゴ Pro W3" charset="0"/>
                <a:cs typeface="ヒラギノ角ゴ Pro W3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ヒラギノ角ゴ Pro W3" charset="0"/>
                <a:cs typeface="ヒラギノ角ゴ Pro W3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ヒラギノ角ゴ Pro W3" charset="0"/>
                <a:cs typeface="ヒラギノ角ゴ Pro W3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ヒラギノ角ゴ Pro W3" charset="0"/>
                <a:cs typeface="ヒラギノ角ゴ Pro W3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ヒラギノ角ゴ Pro W3" charset="0"/>
                <a:cs typeface="ヒラギノ角ゴ Pro W3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0559B4FC-2399-394E-95E6-F49C1D4F5FB5}" type="datetime1">
              <a:rPr lang="sv-SE" sz="700"/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2022-02-10</a:t>
            </a:fld>
            <a:endParaRPr lang="sv-SE" sz="700"/>
          </a:p>
        </p:txBody>
      </p:sp>
      <p:sp>
        <p:nvSpPr>
          <p:cNvPr id="16388" name="Platshållare för sidfot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ヒラギノ角ゴ Pro W3" charset="0"/>
                <a:cs typeface="ヒラギノ角ゴ Pro W3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ヒラギノ角ゴ Pro W3" charset="0"/>
                <a:cs typeface="ヒラギノ角ゴ Pro W3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ヒラギノ角ゴ Pro W3" charset="0"/>
                <a:cs typeface="ヒラギノ角ゴ Pro W3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ヒラギノ角ゴ Pro W3" charset="0"/>
                <a:cs typeface="ヒラギノ角ゴ Pro W3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ヒラギノ角ゴ Pro W3" charset="0"/>
                <a:cs typeface="ヒラギノ角ゴ Pro W3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sv-SE" sz="700"/>
          </a:p>
        </p:txBody>
      </p:sp>
      <p:sp>
        <p:nvSpPr>
          <p:cNvPr id="16389" name="Platshållare för bildnumm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ヒラギノ角ゴ Pro W3" charset="0"/>
                <a:cs typeface="ヒラギノ角ゴ Pro W3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ヒラギノ角ゴ Pro W3" charset="0"/>
                <a:cs typeface="ヒラギノ角ゴ Pro W3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ヒラギノ角ゴ Pro W3" charset="0"/>
                <a:cs typeface="ヒラギノ角ゴ Pro W3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ヒラギノ角ゴ Pro W3" charset="0"/>
                <a:cs typeface="ヒラギノ角ゴ Pro W3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ヒラギノ角ゴ Pro W3" charset="0"/>
                <a:cs typeface="ヒラギノ角ゴ Pro W3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31279298-A4B8-FB43-A63A-D393F80AE71C}" type="slidenum">
              <a:rPr lang="sv-SE" sz="700"/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sv-SE" sz="700"/>
          </a:p>
        </p:txBody>
      </p:sp>
      <p:graphicFrame>
        <p:nvGraphicFramePr>
          <p:cNvPr id="10" name="Tabell 9">
            <a:extLst>
              <a:ext uri="{FF2B5EF4-FFF2-40B4-BE49-F238E27FC236}">
                <a16:creationId xmlns:a16="http://schemas.microsoft.com/office/drawing/2014/main" id="{24E1DA4C-EE4C-4C66-88BC-8BAB0D90F96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27013865"/>
              </p:ext>
            </p:extLst>
          </p:nvPr>
        </p:nvGraphicFramePr>
        <p:xfrm>
          <a:off x="641350" y="1627990"/>
          <a:ext cx="8045450" cy="159939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198039">
                  <a:extLst>
                    <a:ext uri="{9D8B030D-6E8A-4147-A177-3AD203B41FA5}">
                      <a16:colId xmlns:a16="http://schemas.microsoft.com/office/drawing/2014/main" val="2294055542"/>
                    </a:ext>
                  </a:extLst>
                </a:gridCol>
                <a:gridCol w="2847411">
                  <a:extLst>
                    <a:ext uri="{9D8B030D-6E8A-4147-A177-3AD203B41FA5}">
                      <a16:colId xmlns:a16="http://schemas.microsoft.com/office/drawing/2014/main" val="241388880"/>
                    </a:ext>
                  </a:extLst>
                </a:gridCol>
              </a:tblGrid>
              <a:tr h="318062">
                <a:tc>
                  <a:txBody>
                    <a:bodyPr/>
                    <a:lstStyle/>
                    <a:p>
                      <a:pPr algn="l" fontAlgn="b"/>
                      <a:r>
                        <a:rPr lang="sv-SE" sz="1900" u="none" strike="noStrike">
                          <a:effectLst/>
                        </a:rPr>
                        <a:t>Lön (exempel)</a:t>
                      </a:r>
                      <a:endParaRPr lang="sv-SE" sz="1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900" u="none" strike="noStrike">
                          <a:effectLst/>
                        </a:rPr>
                        <a:t>27000</a:t>
                      </a:r>
                      <a:endParaRPr lang="sv-SE" sz="1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3402039"/>
                  </a:ext>
                </a:extLst>
              </a:tr>
              <a:tr h="318062">
                <a:tc>
                  <a:txBody>
                    <a:bodyPr/>
                    <a:lstStyle/>
                    <a:p>
                      <a:pPr algn="l" fontAlgn="b"/>
                      <a:r>
                        <a:rPr lang="sv-SE" sz="1900" u="none" strike="noStrike">
                          <a:effectLst/>
                        </a:rPr>
                        <a:t>Förbundsavgift</a:t>
                      </a:r>
                      <a:endParaRPr lang="sv-SE" sz="1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900" u="none" strike="noStrike">
                          <a:effectLst/>
                        </a:rPr>
                        <a:t>280</a:t>
                      </a:r>
                      <a:endParaRPr lang="sv-SE" sz="1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25566034"/>
                  </a:ext>
                </a:extLst>
              </a:tr>
              <a:tr h="318062">
                <a:tc>
                  <a:txBody>
                    <a:bodyPr/>
                    <a:lstStyle/>
                    <a:p>
                      <a:pPr algn="l" fontAlgn="b"/>
                      <a:r>
                        <a:rPr lang="sv-SE" sz="1900" u="none" strike="noStrike">
                          <a:effectLst/>
                        </a:rPr>
                        <a:t>Klubbavgift</a:t>
                      </a:r>
                      <a:endParaRPr lang="sv-SE" sz="1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900" u="none" strike="noStrike">
                          <a:effectLst/>
                        </a:rPr>
                        <a:t>45</a:t>
                      </a:r>
                      <a:endParaRPr lang="sv-SE" sz="1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661413930"/>
                  </a:ext>
                </a:extLst>
              </a:tr>
              <a:tr h="318062">
                <a:tc>
                  <a:txBody>
                    <a:bodyPr/>
                    <a:lstStyle/>
                    <a:p>
                      <a:pPr algn="l" fontAlgn="b"/>
                      <a:r>
                        <a:rPr lang="sv-SE" sz="1900" u="none" strike="noStrike">
                          <a:effectLst/>
                        </a:rPr>
                        <a:t> </a:t>
                      </a:r>
                      <a:endParaRPr lang="sv-SE" sz="1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900" u="none" strike="noStrike">
                          <a:effectLst/>
                        </a:rPr>
                        <a:t> </a:t>
                      </a:r>
                      <a:endParaRPr lang="sv-SE" sz="1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356259059"/>
                  </a:ext>
                </a:extLst>
              </a:tr>
              <a:tr h="327149">
                <a:tc>
                  <a:txBody>
                    <a:bodyPr/>
                    <a:lstStyle/>
                    <a:p>
                      <a:pPr algn="l" fontAlgn="b"/>
                      <a:r>
                        <a:rPr lang="sv-SE" sz="1900" b="1" u="none" strike="noStrike">
                          <a:effectLst/>
                        </a:rPr>
                        <a:t>Total medlemsavgift till SEKO</a:t>
                      </a:r>
                      <a:endParaRPr lang="sv-SE" sz="1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900" b="1" u="none" strike="noStrike">
                          <a:effectLst/>
                        </a:rPr>
                        <a:t>325</a:t>
                      </a:r>
                      <a:endParaRPr lang="sv-SE" sz="1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2173674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3348EBD-92BE-4A44-A5B9-CEBB828772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Kostnader intro-medlemskap (0-6 månader)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5D6D4F88-2066-4BFE-A886-D39A8E531B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F7FA226-7356-8C44-9ED6-492E88D87F29}" type="datetime1">
              <a:rPr lang="sv-SE" smtClean="0"/>
              <a:pPr>
                <a:defRPr/>
              </a:pPr>
              <a:t>2022-02-10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9EACA15F-26FE-4265-B488-B292529E6B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70060559-3EB5-4A7F-89DE-14E0A1DC1F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DEB2CBB-223E-3C49-BECD-BB3690C28715}" type="slidenum">
              <a:rPr lang="sv-SE" smtClean="0"/>
              <a:pPr>
                <a:defRPr/>
              </a:pPr>
              <a:t>4</a:t>
            </a:fld>
            <a:endParaRPr lang="sv-SE"/>
          </a:p>
        </p:txBody>
      </p:sp>
      <p:graphicFrame>
        <p:nvGraphicFramePr>
          <p:cNvPr id="7" name="Tabell 6">
            <a:extLst>
              <a:ext uri="{FF2B5EF4-FFF2-40B4-BE49-F238E27FC236}">
                <a16:creationId xmlns:a16="http://schemas.microsoft.com/office/drawing/2014/main" id="{2A55BC68-9EEC-464D-BCA9-30AB7936746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67182068"/>
              </p:ext>
            </p:extLst>
          </p:nvPr>
        </p:nvGraphicFramePr>
        <p:xfrm>
          <a:off x="641350" y="1687115"/>
          <a:ext cx="8045450" cy="222731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198039">
                  <a:extLst>
                    <a:ext uri="{9D8B030D-6E8A-4147-A177-3AD203B41FA5}">
                      <a16:colId xmlns:a16="http://schemas.microsoft.com/office/drawing/2014/main" val="3648263797"/>
                    </a:ext>
                  </a:extLst>
                </a:gridCol>
                <a:gridCol w="2847411">
                  <a:extLst>
                    <a:ext uri="{9D8B030D-6E8A-4147-A177-3AD203B41FA5}">
                      <a16:colId xmlns:a16="http://schemas.microsoft.com/office/drawing/2014/main" val="2116936852"/>
                    </a:ext>
                  </a:extLst>
                </a:gridCol>
              </a:tblGrid>
              <a:tr h="318062">
                <a:tc>
                  <a:txBody>
                    <a:bodyPr/>
                    <a:lstStyle/>
                    <a:p>
                      <a:pPr algn="l" fontAlgn="b"/>
                      <a:r>
                        <a:rPr lang="sv-SE" sz="1900" u="none" strike="noStrike">
                          <a:effectLst/>
                        </a:rPr>
                        <a:t>Intro-medlemsavgift till SEKO</a:t>
                      </a:r>
                      <a:endParaRPr lang="sv-SE" sz="1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900" u="none" strike="noStrike">
                          <a:effectLst/>
                        </a:rPr>
                        <a:t>50</a:t>
                      </a:r>
                      <a:endParaRPr lang="sv-SE" sz="1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88577377"/>
                  </a:ext>
                </a:extLst>
              </a:tr>
              <a:tr h="318062">
                <a:tc>
                  <a:txBody>
                    <a:bodyPr/>
                    <a:lstStyle/>
                    <a:p>
                      <a:pPr algn="l" fontAlgn="b"/>
                      <a:r>
                        <a:rPr lang="sv-SE" sz="1900" u="none" strike="noStrike">
                          <a:effectLst/>
                        </a:rPr>
                        <a:t>A-kassan</a:t>
                      </a:r>
                      <a:endParaRPr lang="sv-SE" sz="1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900" u="none" strike="noStrike">
                          <a:effectLst/>
                        </a:rPr>
                        <a:t>148</a:t>
                      </a:r>
                      <a:endParaRPr lang="sv-SE" sz="1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950236027"/>
                  </a:ext>
                </a:extLst>
              </a:tr>
              <a:tr h="318062">
                <a:tc>
                  <a:txBody>
                    <a:bodyPr/>
                    <a:lstStyle/>
                    <a:p>
                      <a:pPr algn="l" fontAlgn="b"/>
                      <a:r>
                        <a:rPr lang="sv-SE" sz="1900" u="none" strike="noStrike">
                          <a:effectLst/>
                        </a:rPr>
                        <a:t>HELP juristförsäkring (om man inte tackar nej)</a:t>
                      </a:r>
                      <a:endParaRPr lang="sv-SE" sz="1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900" u="none" strike="noStrike">
                          <a:effectLst/>
                        </a:rPr>
                        <a:t>30</a:t>
                      </a:r>
                      <a:endParaRPr lang="sv-SE" sz="1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937148081"/>
                  </a:ext>
                </a:extLst>
              </a:tr>
              <a:tr h="318062">
                <a:tc>
                  <a:txBody>
                    <a:bodyPr/>
                    <a:lstStyle/>
                    <a:p>
                      <a:pPr algn="l" fontAlgn="b"/>
                      <a:r>
                        <a:rPr lang="sv-SE" sz="1900" u="none" strike="noStrike">
                          <a:effectLst/>
                        </a:rPr>
                        <a:t>Folksam försäkringar (om man inte tackar nej)</a:t>
                      </a:r>
                      <a:endParaRPr lang="sv-SE" sz="1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900" u="none" strike="noStrike" dirty="0">
                          <a:effectLst/>
                        </a:rPr>
                        <a:t>19 till 154</a:t>
                      </a:r>
                      <a:endParaRPr lang="sv-SE" sz="1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144841585"/>
                  </a:ext>
                </a:extLst>
              </a:tr>
              <a:tr h="300764"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u="none" strike="noStrike">
                          <a:effectLst/>
                        </a:rPr>
                        <a:t> 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u="none" strike="noStrike">
                          <a:effectLst/>
                        </a:rPr>
                        <a:t> 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968176088"/>
                  </a:ext>
                </a:extLst>
              </a:tr>
              <a:tr h="327149">
                <a:tc>
                  <a:txBody>
                    <a:bodyPr/>
                    <a:lstStyle/>
                    <a:p>
                      <a:pPr algn="l" fontAlgn="b"/>
                      <a:r>
                        <a:rPr lang="sv-SE" sz="1900" b="1" u="none" strike="noStrike" dirty="0">
                          <a:effectLst/>
                        </a:rPr>
                        <a:t>Totala kostnaden (dras av Seko)</a:t>
                      </a:r>
                      <a:endParaRPr lang="sv-SE" sz="1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900" b="1" u="none" strike="noStrike" dirty="0">
                          <a:effectLst/>
                        </a:rPr>
                        <a:t>50 till 228</a:t>
                      </a:r>
                      <a:endParaRPr lang="sv-SE" sz="1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010269933"/>
                  </a:ext>
                </a:extLst>
              </a:tr>
              <a:tr h="327149">
                <a:tc>
                  <a:txBody>
                    <a:bodyPr/>
                    <a:lstStyle/>
                    <a:p>
                      <a:pPr algn="l" fontAlgn="b"/>
                      <a:r>
                        <a:rPr lang="sv-SE" sz="1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Totala kostnaden (dras av Folksam)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 till 154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3048855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766973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B21E800-3DF5-405E-A9C7-D0E8138F8C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Kostnader medlemskap (efter 6-månader)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3C73FC47-46DD-46D3-B496-1F67D61671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F7FA226-7356-8C44-9ED6-492E88D87F29}" type="datetime1">
              <a:rPr lang="sv-SE" smtClean="0"/>
              <a:pPr>
                <a:defRPr/>
              </a:pPr>
              <a:t>2022-02-10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2F53983C-7407-4ED2-920F-095BBACABA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78A20A7D-33AA-4DDC-B9FB-CC7BA579D3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DEB2CBB-223E-3C49-BECD-BB3690C28715}" type="slidenum">
              <a:rPr lang="sv-SE" smtClean="0"/>
              <a:pPr>
                <a:defRPr/>
              </a:pPr>
              <a:t>5</a:t>
            </a:fld>
            <a:endParaRPr lang="sv-SE"/>
          </a:p>
        </p:txBody>
      </p:sp>
      <p:graphicFrame>
        <p:nvGraphicFramePr>
          <p:cNvPr id="7" name="Tabell 6">
            <a:extLst>
              <a:ext uri="{FF2B5EF4-FFF2-40B4-BE49-F238E27FC236}">
                <a16:creationId xmlns:a16="http://schemas.microsoft.com/office/drawing/2014/main" id="{ACECAFB5-F20D-4713-9169-29561BB79A2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5331086"/>
              </p:ext>
            </p:extLst>
          </p:nvPr>
        </p:nvGraphicFramePr>
        <p:xfrm>
          <a:off x="641350" y="1629237"/>
          <a:ext cx="8045450" cy="222643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198039">
                  <a:extLst>
                    <a:ext uri="{9D8B030D-6E8A-4147-A177-3AD203B41FA5}">
                      <a16:colId xmlns:a16="http://schemas.microsoft.com/office/drawing/2014/main" val="608587711"/>
                    </a:ext>
                  </a:extLst>
                </a:gridCol>
                <a:gridCol w="2847411">
                  <a:extLst>
                    <a:ext uri="{9D8B030D-6E8A-4147-A177-3AD203B41FA5}">
                      <a16:colId xmlns:a16="http://schemas.microsoft.com/office/drawing/2014/main" val="3286195554"/>
                    </a:ext>
                  </a:extLst>
                </a:gridCol>
              </a:tblGrid>
              <a:tr h="318062">
                <a:tc>
                  <a:txBody>
                    <a:bodyPr/>
                    <a:lstStyle/>
                    <a:p>
                      <a:pPr algn="l" fontAlgn="b"/>
                      <a:r>
                        <a:rPr lang="sv-SE" sz="1900" u="none" strike="noStrike" dirty="0">
                          <a:effectLst/>
                        </a:rPr>
                        <a:t>Medlemsavgift till SEKO (räknat på 27000kr)</a:t>
                      </a:r>
                      <a:endParaRPr lang="sv-SE" sz="1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900" u="none" strike="noStrike">
                          <a:effectLst/>
                        </a:rPr>
                        <a:t>325</a:t>
                      </a:r>
                      <a:endParaRPr lang="sv-SE" sz="1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892728626"/>
                  </a:ext>
                </a:extLst>
              </a:tr>
              <a:tr h="318062">
                <a:tc>
                  <a:txBody>
                    <a:bodyPr/>
                    <a:lstStyle/>
                    <a:p>
                      <a:pPr algn="l" fontAlgn="b"/>
                      <a:r>
                        <a:rPr lang="sv-SE" sz="1900" u="none" strike="noStrike" dirty="0">
                          <a:effectLst/>
                        </a:rPr>
                        <a:t>A-kassan </a:t>
                      </a:r>
                      <a:endParaRPr lang="sv-SE" sz="1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900" u="none" strike="noStrike">
                          <a:effectLst/>
                        </a:rPr>
                        <a:t>148</a:t>
                      </a:r>
                      <a:endParaRPr lang="sv-SE" sz="1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782445334"/>
                  </a:ext>
                </a:extLst>
              </a:tr>
              <a:tr h="318062">
                <a:tc>
                  <a:txBody>
                    <a:bodyPr/>
                    <a:lstStyle/>
                    <a:p>
                      <a:pPr algn="l" fontAlgn="b"/>
                      <a:r>
                        <a:rPr lang="sv-SE" sz="1900" u="none" strike="noStrike">
                          <a:effectLst/>
                        </a:rPr>
                        <a:t>HELP juristförsäkring (om man inte tackar nej)</a:t>
                      </a:r>
                      <a:endParaRPr lang="sv-SE" sz="1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900" u="none" strike="noStrike">
                          <a:effectLst/>
                        </a:rPr>
                        <a:t>30</a:t>
                      </a:r>
                      <a:endParaRPr lang="sv-SE" sz="1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957104421"/>
                  </a:ext>
                </a:extLst>
              </a:tr>
              <a:tr h="318062">
                <a:tc>
                  <a:txBody>
                    <a:bodyPr/>
                    <a:lstStyle/>
                    <a:p>
                      <a:pPr algn="l" fontAlgn="b"/>
                      <a:r>
                        <a:rPr lang="sv-SE" sz="1900" u="none" strike="noStrike">
                          <a:effectLst/>
                        </a:rPr>
                        <a:t>Folksam försäkringar (om man inte tackar nej)</a:t>
                      </a:r>
                      <a:endParaRPr lang="sv-SE" sz="1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900" u="none" strike="noStrike" dirty="0">
                          <a:effectLst/>
                        </a:rPr>
                        <a:t>19 till 154</a:t>
                      </a:r>
                      <a:endParaRPr lang="sv-SE" sz="1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791110458"/>
                  </a:ext>
                </a:extLst>
              </a:tr>
              <a:tr h="318062"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u="none" strike="noStrike">
                          <a:effectLst/>
                        </a:rPr>
                        <a:t> 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b"/>
                      <a:endParaRPr lang="sv-SE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690800151"/>
                  </a:ext>
                </a:extLst>
              </a:tr>
              <a:tr h="318062">
                <a:tc>
                  <a:txBody>
                    <a:bodyPr/>
                    <a:lstStyle/>
                    <a:p>
                      <a:pPr algn="l" fontAlgn="b"/>
                      <a:r>
                        <a:rPr lang="sv-SE" sz="1900" b="1" u="none" strike="noStrike" dirty="0">
                          <a:effectLst/>
                        </a:rPr>
                        <a:t>Totala kostnad (dras av Seko)</a:t>
                      </a:r>
                      <a:endParaRPr lang="sv-SE" sz="1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325 till 503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628932160"/>
                  </a:ext>
                </a:extLst>
              </a:tr>
              <a:tr h="318062"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900" b="1" u="none" strike="noStrike" dirty="0">
                          <a:effectLst/>
                        </a:rPr>
                        <a:t>Totala kostnad (dras av Folksam)</a:t>
                      </a:r>
                      <a:endParaRPr lang="sv-SE" sz="1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 till 154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7157414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33930361"/>
      </p:ext>
    </p:extLst>
  </p:cSld>
  <p:clrMapOvr>
    <a:masterClrMapping/>
  </p:clrMapOvr>
</p:sld>
</file>

<file path=ppt/theme/theme1.xml><?xml version="1.0" encoding="utf-8"?>
<a:theme xmlns:a="http://schemas.openxmlformats.org/drawingml/2006/main" name="Seko-presentation">
  <a:themeElements>
    <a:clrScheme name="Seko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00ACC8"/>
      </a:accent1>
      <a:accent2>
        <a:srgbClr val="81BC00"/>
      </a:accent2>
      <a:accent3>
        <a:srgbClr val="FFCE00"/>
      </a:accent3>
      <a:accent4>
        <a:srgbClr val="F28B00"/>
      </a:accent4>
      <a:accent5>
        <a:srgbClr val="E040AF"/>
      </a:accent5>
      <a:accent6>
        <a:srgbClr val="CC3333"/>
      </a:accent6>
      <a:hlink>
        <a:srgbClr val="000000"/>
      </a:hlink>
      <a:folHlink>
        <a:srgbClr val="32323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Seko-presentation.pot</Template>
  <TotalTime>197</TotalTime>
  <Words>336</Words>
  <Application>Microsoft Office PowerPoint</Application>
  <PresentationFormat>Bildspel på skärmen (16:9)</PresentationFormat>
  <Paragraphs>69</Paragraphs>
  <Slides>5</Slides>
  <Notes>3</Notes>
  <HiddenSlides>0</HiddenSlides>
  <MMClips>0</MMClips>
  <ScaleCrop>false</ScaleCrop>
  <HeadingPairs>
    <vt:vector size="6" baseType="variant">
      <vt:variant>
        <vt:lpstr>Använt teckensnitt</vt:lpstr>
      </vt:variant>
      <vt:variant>
        <vt:i4>2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5</vt:i4>
      </vt:variant>
    </vt:vector>
  </HeadingPairs>
  <TitlesOfParts>
    <vt:vector size="8" baseType="lpstr">
      <vt:lpstr>Arial</vt:lpstr>
      <vt:lpstr>Calibri</vt:lpstr>
      <vt:lpstr>Seko-presentation</vt:lpstr>
      <vt:lpstr>Medlemsavgiften</vt:lpstr>
      <vt:lpstr>PowerPoint-presentation</vt:lpstr>
      <vt:lpstr>Räkneexempel i kronor</vt:lpstr>
      <vt:lpstr>Kostnader intro-medlemskap (0-6 månader)</vt:lpstr>
      <vt:lpstr>Kostnader medlemskap (efter 6-månader)</vt:lpstr>
    </vt:vector>
  </TitlesOfParts>
  <Company>MacGunnar – Information &amp; Media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Gunnar Ingemarsson</dc:creator>
  <cp:lastModifiedBy>Sofia Svensson, PostNord</cp:lastModifiedBy>
  <cp:revision>1</cp:revision>
  <dcterms:created xsi:type="dcterms:W3CDTF">2013-10-07T18:03:59Z</dcterms:created>
  <dcterms:modified xsi:type="dcterms:W3CDTF">2022-02-10T13:11:32Z</dcterms:modified>
</cp:coreProperties>
</file>