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5.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6.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7.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76" r:id="rId5"/>
    <p:sldMasterId id="2147483691" r:id="rId6"/>
    <p:sldMasterId id="2147483707" r:id="rId7"/>
    <p:sldMasterId id="2147483722" r:id="rId8"/>
    <p:sldMasterId id="2147483739" r:id="rId9"/>
    <p:sldMasterId id="2147483757" r:id="rId10"/>
  </p:sldMasterIdLst>
  <p:notesMasterIdLst>
    <p:notesMasterId r:id="rId30"/>
  </p:notesMasterIdLst>
  <p:handoutMasterIdLst>
    <p:handoutMasterId r:id="rId31"/>
  </p:handoutMasterIdLst>
  <p:sldIdLst>
    <p:sldId id="256" r:id="rId11"/>
    <p:sldId id="670" r:id="rId12"/>
    <p:sldId id="732" r:id="rId13"/>
    <p:sldId id="2134805446" r:id="rId14"/>
    <p:sldId id="738" r:id="rId15"/>
    <p:sldId id="741" r:id="rId16"/>
    <p:sldId id="383" r:id="rId17"/>
    <p:sldId id="733" r:id="rId18"/>
    <p:sldId id="2134805442" r:id="rId19"/>
    <p:sldId id="2134805443" r:id="rId20"/>
    <p:sldId id="2134805445" r:id="rId21"/>
    <p:sldId id="735" r:id="rId22"/>
    <p:sldId id="2134805441" r:id="rId23"/>
    <p:sldId id="2134805444" r:id="rId24"/>
    <p:sldId id="737" r:id="rId25"/>
    <p:sldId id="2134805440" r:id="rId26"/>
    <p:sldId id="740" r:id="rId27"/>
    <p:sldId id="2134805439" r:id="rId28"/>
    <p:sldId id="730" r:id="rId29"/>
  </p:sldIdLst>
  <p:sldSz cx="9144000" cy="6858000" type="screen4x3"/>
  <p:notesSz cx="6797675" cy="9928225"/>
  <p:defaultTextStyle>
    <a:defPPr>
      <a:defRPr lang="sv-SE"/>
    </a:defPPr>
    <a:lvl1pPr algn="l" defTabSz="457200" rtl="0" fontAlgn="base">
      <a:spcBef>
        <a:spcPct val="0"/>
      </a:spcBef>
      <a:spcAft>
        <a:spcPct val="0"/>
      </a:spcAft>
      <a:defRPr kern="1200">
        <a:solidFill>
          <a:schemeClr val="tx1"/>
        </a:solidFill>
        <a:latin typeface="Calibri" pitchFamily="34" charset="0"/>
        <a:ea typeface="ヒラギノ角ゴ Pro W3"/>
        <a:cs typeface="ヒラギノ角ゴ Pro W3"/>
      </a:defRPr>
    </a:lvl1pPr>
    <a:lvl2pPr marL="457200" algn="l" defTabSz="457200" rtl="0" fontAlgn="base">
      <a:spcBef>
        <a:spcPct val="0"/>
      </a:spcBef>
      <a:spcAft>
        <a:spcPct val="0"/>
      </a:spcAft>
      <a:defRPr kern="1200">
        <a:solidFill>
          <a:schemeClr val="tx1"/>
        </a:solidFill>
        <a:latin typeface="Calibri" pitchFamily="34" charset="0"/>
        <a:ea typeface="ヒラギノ角ゴ Pro W3"/>
        <a:cs typeface="ヒラギノ角ゴ Pro W3"/>
      </a:defRPr>
    </a:lvl2pPr>
    <a:lvl3pPr marL="914400" algn="l" defTabSz="457200" rtl="0" fontAlgn="base">
      <a:spcBef>
        <a:spcPct val="0"/>
      </a:spcBef>
      <a:spcAft>
        <a:spcPct val="0"/>
      </a:spcAft>
      <a:defRPr kern="1200">
        <a:solidFill>
          <a:schemeClr val="tx1"/>
        </a:solidFill>
        <a:latin typeface="Calibri" pitchFamily="34" charset="0"/>
        <a:ea typeface="ヒラギノ角ゴ Pro W3"/>
        <a:cs typeface="ヒラギノ角ゴ Pro W3"/>
      </a:defRPr>
    </a:lvl3pPr>
    <a:lvl4pPr marL="1371600" algn="l" defTabSz="457200" rtl="0" fontAlgn="base">
      <a:spcBef>
        <a:spcPct val="0"/>
      </a:spcBef>
      <a:spcAft>
        <a:spcPct val="0"/>
      </a:spcAft>
      <a:defRPr kern="1200">
        <a:solidFill>
          <a:schemeClr val="tx1"/>
        </a:solidFill>
        <a:latin typeface="Calibri" pitchFamily="34" charset="0"/>
        <a:ea typeface="ヒラギノ角ゴ Pro W3"/>
        <a:cs typeface="ヒラギノ角ゴ Pro W3"/>
      </a:defRPr>
    </a:lvl4pPr>
    <a:lvl5pPr marL="1828800" algn="l" defTabSz="457200" rtl="0" fontAlgn="base">
      <a:spcBef>
        <a:spcPct val="0"/>
      </a:spcBef>
      <a:spcAft>
        <a:spcPct val="0"/>
      </a:spcAft>
      <a:defRPr kern="1200">
        <a:solidFill>
          <a:schemeClr val="tx1"/>
        </a:solidFill>
        <a:latin typeface="Calibri" pitchFamily="34" charset="0"/>
        <a:ea typeface="ヒラギノ角ゴ Pro W3"/>
        <a:cs typeface="ヒラギノ角ゴ Pro W3"/>
      </a:defRPr>
    </a:lvl5pPr>
    <a:lvl6pPr marL="2286000" algn="l" defTabSz="914400" rtl="0" eaLnBrk="1" latinLnBrk="0" hangingPunct="1">
      <a:defRPr kern="1200">
        <a:solidFill>
          <a:schemeClr val="tx1"/>
        </a:solidFill>
        <a:latin typeface="Calibri" pitchFamily="34" charset="0"/>
        <a:ea typeface="ヒラギノ角ゴ Pro W3"/>
        <a:cs typeface="ヒラギノ角ゴ Pro W3"/>
      </a:defRPr>
    </a:lvl6pPr>
    <a:lvl7pPr marL="2743200" algn="l" defTabSz="914400" rtl="0" eaLnBrk="1" latinLnBrk="0" hangingPunct="1">
      <a:defRPr kern="1200">
        <a:solidFill>
          <a:schemeClr val="tx1"/>
        </a:solidFill>
        <a:latin typeface="Calibri" pitchFamily="34" charset="0"/>
        <a:ea typeface="ヒラギノ角ゴ Pro W3"/>
        <a:cs typeface="ヒラギノ角ゴ Pro W3"/>
      </a:defRPr>
    </a:lvl7pPr>
    <a:lvl8pPr marL="3200400" algn="l" defTabSz="914400" rtl="0" eaLnBrk="1" latinLnBrk="0" hangingPunct="1">
      <a:defRPr kern="1200">
        <a:solidFill>
          <a:schemeClr val="tx1"/>
        </a:solidFill>
        <a:latin typeface="Calibri" pitchFamily="34" charset="0"/>
        <a:ea typeface="ヒラギノ角ゴ Pro W3"/>
        <a:cs typeface="ヒラギノ角ゴ Pro W3"/>
      </a:defRPr>
    </a:lvl8pPr>
    <a:lvl9pPr marL="3657600" algn="l" defTabSz="914400" rtl="0" eaLnBrk="1" latinLnBrk="0" hangingPunct="1">
      <a:defRPr kern="1200">
        <a:solidFill>
          <a:schemeClr val="tx1"/>
        </a:solidFill>
        <a:latin typeface="Calibri" pitchFamily="34" charset="0"/>
        <a:ea typeface="ヒラギノ角ゴ Pro W3"/>
        <a:cs typeface="ヒラギノ角ゴ Pro W3"/>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3127">
          <p15:clr>
            <a:srgbClr val="A4A3A4"/>
          </p15:clr>
        </p15:guide>
        <p15:guide id="4"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949976-871E-405F-9C31-9B3850B7E35C}" v="10" dt="2023-09-14T17:15:59.111"/>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Format med tema 1 - dekorfärg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75" autoAdjust="0"/>
    <p:restoredTop sz="92888" autoAdjust="0"/>
  </p:normalViewPr>
  <p:slideViewPr>
    <p:cSldViewPr snapToGrid="0" snapToObjects="1">
      <p:cViewPr varScale="1">
        <p:scale>
          <a:sx n="62" d="100"/>
          <a:sy n="62" d="100"/>
        </p:scale>
        <p:origin x="1432"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varScale="1">
        <p:scale>
          <a:sx n="78" d="100"/>
          <a:sy n="78" d="100"/>
        </p:scale>
        <p:origin x="-3800" y="-104"/>
      </p:cViewPr>
      <p:guideLst>
        <p:guide orient="horz" pos="2880"/>
        <p:guide pos="2160"/>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21" Type="http://schemas.openxmlformats.org/officeDocument/2006/relationships/slide" Target="slides/slide11.xml"/><Relationship Id="rId34"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microsoft.com/office/2016/11/relationships/changesInfo" Target="changesInfos/changesInfo1.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Master" Target="slideMasters/slideMaster5.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årten Pavlov, PostNord" userId="d04b1883-7765-4cc1-a0b1-0add2e5d4470" providerId="ADAL" clId="{23909769-10E9-44D2-80C5-A563239E78A4}"/>
    <pc:docChg chg="undo custSel modSld">
      <pc:chgData name="Mårten Pavlov, PostNord" userId="d04b1883-7765-4cc1-a0b1-0add2e5d4470" providerId="ADAL" clId="{23909769-10E9-44D2-80C5-A563239E78A4}" dt="2023-08-23T08:01:21.478" v="68" actId="20577"/>
      <pc:docMkLst>
        <pc:docMk/>
      </pc:docMkLst>
      <pc:sldChg chg="modTransition">
        <pc:chgData name="Mårten Pavlov, PostNord" userId="d04b1883-7765-4cc1-a0b1-0add2e5d4470" providerId="ADAL" clId="{23909769-10E9-44D2-80C5-A563239E78A4}" dt="2023-08-23T07:57:41.302" v="31"/>
        <pc:sldMkLst>
          <pc:docMk/>
          <pc:sldMk cId="0" sldId="383"/>
        </pc:sldMkLst>
      </pc:sldChg>
      <pc:sldChg chg="modTransition">
        <pc:chgData name="Mårten Pavlov, PostNord" userId="d04b1883-7765-4cc1-a0b1-0add2e5d4470" providerId="ADAL" clId="{23909769-10E9-44D2-80C5-A563239E78A4}" dt="2023-08-23T07:57:09.295" v="26"/>
        <pc:sldMkLst>
          <pc:docMk/>
          <pc:sldMk cId="1234162381" sldId="670"/>
        </pc:sldMkLst>
      </pc:sldChg>
      <pc:sldChg chg="modSp mod modTransition">
        <pc:chgData name="Mårten Pavlov, PostNord" userId="d04b1883-7765-4cc1-a0b1-0add2e5d4470" providerId="ADAL" clId="{23909769-10E9-44D2-80C5-A563239E78A4}" dt="2023-08-23T08:00:09.396" v="43"/>
        <pc:sldMkLst>
          <pc:docMk/>
          <pc:sldMk cId="2197682726" sldId="730"/>
        </pc:sldMkLst>
        <pc:spChg chg="mod">
          <ac:chgData name="Mårten Pavlov, PostNord" userId="d04b1883-7765-4cc1-a0b1-0add2e5d4470" providerId="ADAL" clId="{23909769-10E9-44D2-80C5-A563239E78A4}" dt="2023-08-23T07:55:25.092" v="25" actId="20577"/>
          <ac:spMkLst>
            <pc:docMk/>
            <pc:sldMk cId="2197682726" sldId="730"/>
            <ac:spMk id="3" creationId="{17F840E5-7F70-46BF-9559-6A8494733BA9}"/>
          </ac:spMkLst>
        </pc:spChg>
      </pc:sldChg>
      <pc:sldChg chg="modTransition">
        <pc:chgData name="Mårten Pavlov, PostNord" userId="d04b1883-7765-4cc1-a0b1-0add2e5d4470" providerId="ADAL" clId="{23909769-10E9-44D2-80C5-A563239E78A4}" dt="2023-08-23T07:57:14.810" v="27"/>
        <pc:sldMkLst>
          <pc:docMk/>
          <pc:sldMk cId="1268055038" sldId="732"/>
        </pc:sldMkLst>
      </pc:sldChg>
      <pc:sldChg chg="modTransition">
        <pc:chgData name="Mårten Pavlov, PostNord" userId="d04b1883-7765-4cc1-a0b1-0add2e5d4470" providerId="ADAL" clId="{23909769-10E9-44D2-80C5-A563239E78A4}" dt="2023-08-23T07:57:46.407" v="32"/>
        <pc:sldMkLst>
          <pc:docMk/>
          <pc:sldMk cId="60357506" sldId="733"/>
        </pc:sldMkLst>
      </pc:sldChg>
      <pc:sldChg chg="modTransition">
        <pc:chgData name="Mårten Pavlov, PostNord" userId="d04b1883-7765-4cc1-a0b1-0add2e5d4470" providerId="ADAL" clId="{23909769-10E9-44D2-80C5-A563239E78A4}" dt="2023-08-23T07:58:20.216" v="36"/>
        <pc:sldMkLst>
          <pc:docMk/>
          <pc:sldMk cId="3915365254" sldId="735"/>
        </pc:sldMkLst>
      </pc:sldChg>
      <pc:sldChg chg="modTransition">
        <pc:chgData name="Mårten Pavlov, PostNord" userId="d04b1883-7765-4cc1-a0b1-0add2e5d4470" providerId="ADAL" clId="{23909769-10E9-44D2-80C5-A563239E78A4}" dt="2023-08-23T07:58:33.642" v="39"/>
        <pc:sldMkLst>
          <pc:docMk/>
          <pc:sldMk cId="1554948954" sldId="737"/>
        </pc:sldMkLst>
      </pc:sldChg>
      <pc:sldChg chg="modTransition">
        <pc:chgData name="Mårten Pavlov, PostNord" userId="d04b1883-7765-4cc1-a0b1-0add2e5d4470" providerId="ADAL" clId="{23909769-10E9-44D2-80C5-A563239E78A4}" dt="2023-08-23T07:57:24.420" v="29"/>
        <pc:sldMkLst>
          <pc:docMk/>
          <pc:sldMk cId="3996309113" sldId="738"/>
        </pc:sldMkLst>
      </pc:sldChg>
      <pc:sldChg chg="modSp mod modTransition">
        <pc:chgData name="Mårten Pavlov, PostNord" userId="d04b1883-7765-4cc1-a0b1-0add2e5d4470" providerId="ADAL" clId="{23909769-10E9-44D2-80C5-A563239E78A4}" dt="2023-08-23T08:01:21.478" v="68" actId="20577"/>
        <pc:sldMkLst>
          <pc:docMk/>
          <pc:sldMk cId="2092632783" sldId="740"/>
        </pc:sldMkLst>
        <pc:spChg chg="mod">
          <ac:chgData name="Mårten Pavlov, PostNord" userId="d04b1883-7765-4cc1-a0b1-0add2e5d4470" providerId="ADAL" clId="{23909769-10E9-44D2-80C5-A563239E78A4}" dt="2023-08-23T08:01:21.478" v="68" actId="20577"/>
          <ac:spMkLst>
            <pc:docMk/>
            <pc:sldMk cId="2092632783" sldId="740"/>
            <ac:spMk id="3" creationId="{21594770-F02D-4A0B-A461-A7876D5D720E}"/>
          </ac:spMkLst>
        </pc:spChg>
      </pc:sldChg>
      <pc:sldChg chg="addSp delSp modSp mod modTransition">
        <pc:chgData name="Mårten Pavlov, PostNord" userId="d04b1883-7765-4cc1-a0b1-0add2e5d4470" providerId="ADAL" clId="{23909769-10E9-44D2-80C5-A563239E78A4}" dt="2023-08-23T07:57:38.067" v="30"/>
        <pc:sldMkLst>
          <pc:docMk/>
          <pc:sldMk cId="113950758" sldId="741"/>
        </pc:sldMkLst>
        <pc:graphicFrameChg chg="modGraphic">
          <ac:chgData name="Mårten Pavlov, PostNord" userId="d04b1883-7765-4cc1-a0b1-0add2e5d4470" providerId="ADAL" clId="{23909769-10E9-44D2-80C5-A563239E78A4}" dt="2023-08-22T12:41:06.074" v="1" actId="20577"/>
          <ac:graphicFrameMkLst>
            <pc:docMk/>
            <pc:sldMk cId="113950758" sldId="741"/>
            <ac:graphicFrameMk id="3" creationId="{3CAEC80A-112A-A2F4-6D33-32D4AA8CB6E1}"/>
          </ac:graphicFrameMkLst>
        </pc:graphicFrameChg>
        <pc:graphicFrameChg chg="add del mod modGraphic">
          <ac:chgData name="Mårten Pavlov, PostNord" userId="d04b1883-7765-4cc1-a0b1-0add2e5d4470" providerId="ADAL" clId="{23909769-10E9-44D2-80C5-A563239E78A4}" dt="2023-08-22T12:41:34.478" v="6" actId="20577"/>
          <ac:graphicFrameMkLst>
            <pc:docMk/>
            <pc:sldMk cId="113950758" sldId="741"/>
            <ac:graphicFrameMk id="9" creationId="{5AEC4C6D-B1A3-21F0-2211-9DFC4A5F4215}"/>
          </ac:graphicFrameMkLst>
        </pc:graphicFrameChg>
      </pc:sldChg>
      <pc:sldChg chg="modTransition">
        <pc:chgData name="Mårten Pavlov, PostNord" userId="d04b1883-7765-4cc1-a0b1-0add2e5d4470" providerId="ADAL" clId="{23909769-10E9-44D2-80C5-A563239E78A4}" dt="2023-08-23T08:00:06.403" v="42"/>
        <pc:sldMkLst>
          <pc:docMk/>
          <pc:sldMk cId="3295223540" sldId="2134805439"/>
        </pc:sldMkLst>
      </pc:sldChg>
      <pc:sldChg chg="modTransition">
        <pc:chgData name="Mårten Pavlov, PostNord" userId="d04b1883-7765-4cc1-a0b1-0add2e5d4470" providerId="ADAL" clId="{23909769-10E9-44D2-80C5-A563239E78A4}" dt="2023-08-23T07:58:40.955" v="40"/>
        <pc:sldMkLst>
          <pc:docMk/>
          <pc:sldMk cId="2083011006" sldId="2134805440"/>
        </pc:sldMkLst>
      </pc:sldChg>
      <pc:sldChg chg="modTransition">
        <pc:chgData name="Mårten Pavlov, PostNord" userId="d04b1883-7765-4cc1-a0b1-0add2e5d4470" providerId="ADAL" clId="{23909769-10E9-44D2-80C5-A563239E78A4}" dt="2023-08-23T07:58:25.811" v="37"/>
        <pc:sldMkLst>
          <pc:docMk/>
          <pc:sldMk cId="1007132944" sldId="2134805441"/>
        </pc:sldMkLst>
      </pc:sldChg>
      <pc:sldChg chg="modTransition">
        <pc:chgData name="Mårten Pavlov, PostNord" userId="d04b1883-7765-4cc1-a0b1-0add2e5d4470" providerId="ADAL" clId="{23909769-10E9-44D2-80C5-A563239E78A4}" dt="2023-08-23T07:57:55.921" v="33"/>
        <pc:sldMkLst>
          <pc:docMk/>
          <pc:sldMk cId="3925735180" sldId="2134805442"/>
        </pc:sldMkLst>
      </pc:sldChg>
      <pc:sldChg chg="modTransition">
        <pc:chgData name="Mårten Pavlov, PostNord" userId="d04b1883-7765-4cc1-a0b1-0add2e5d4470" providerId="ADAL" clId="{23909769-10E9-44D2-80C5-A563239E78A4}" dt="2023-08-23T07:58:00.187" v="34"/>
        <pc:sldMkLst>
          <pc:docMk/>
          <pc:sldMk cId="1942962" sldId="2134805443"/>
        </pc:sldMkLst>
      </pc:sldChg>
      <pc:sldChg chg="modTransition">
        <pc:chgData name="Mårten Pavlov, PostNord" userId="d04b1883-7765-4cc1-a0b1-0add2e5d4470" providerId="ADAL" clId="{23909769-10E9-44D2-80C5-A563239E78A4}" dt="2023-08-23T07:58:29.819" v="38"/>
        <pc:sldMkLst>
          <pc:docMk/>
          <pc:sldMk cId="3261137622" sldId="2134805444"/>
        </pc:sldMkLst>
      </pc:sldChg>
      <pc:sldChg chg="modTransition">
        <pc:chgData name="Mårten Pavlov, PostNord" userId="d04b1883-7765-4cc1-a0b1-0add2e5d4470" providerId="ADAL" clId="{23909769-10E9-44D2-80C5-A563239E78A4}" dt="2023-08-23T07:58:05.155" v="35"/>
        <pc:sldMkLst>
          <pc:docMk/>
          <pc:sldMk cId="212318555" sldId="2134805445"/>
        </pc:sldMkLst>
      </pc:sldChg>
      <pc:sldChg chg="modTransition">
        <pc:chgData name="Mårten Pavlov, PostNord" userId="d04b1883-7765-4cc1-a0b1-0add2e5d4470" providerId="ADAL" clId="{23909769-10E9-44D2-80C5-A563239E78A4}" dt="2023-08-23T07:57:17.210" v="28"/>
        <pc:sldMkLst>
          <pc:docMk/>
          <pc:sldMk cId="1630086156" sldId="2134805446"/>
        </pc:sldMkLst>
      </pc:sldChg>
    </pc:docChg>
  </pc:docChgLst>
  <pc:docChgLst>
    <pc:chgData name="Ida Lindouf, PostNord" userId="1621cd29-db52-4eb9-b295-ddf15a67c159" providerId="ADAL" clId="{04949976-871E-405F-9C31-9B3850B7E35C}"/>
    <pc:docChg chg="undo custSel modSld">
      <pc:chgData name="Ida Lindouf, PostNord" userId="1621cd29-db52-4eb9-b295-ddf15a67c159" providerId="ADAL" clId="{04949976-871E-405F-9C31-9B3850B7E35C}" dt="2023-09-14T17:18:29.384" v="227" actId="20577"/>
      <pc:docMkLst>
        <pc:docMk/>
      </pc:docMkLst>
      <pc:sldChg chg="addSp delSp modSp mod">
        <pc:chgData name="Ida Lindouf, PostNord" userId="1621cd29-db52-4eb9-b295-ddf15a67c159" providerId="ADAL" clId="{04949976-871E-405F-9C31-9B3850B7E35C}" dt="2023-09-14T17:18:29.384" v="227" actId="20577"/>
        <pc:sldMkLst>
          <pc:docMk/>
          <pc:sldMk cId="1942962" sldId="2134805443"/>
        </pc:sldMkLst>
        <pc:spChg chg="add del mod">
          <ac:chgData name="Ida Lindouf, PostNord" userId="1621cd29-db52-4eb9-b295-ddf15a67c159" providerId="ADAL" clId="{04949976-871E-405F-9C31-9B3850B7E35C}" dt="2023-09-14T17:15:26.998" v="153" actId="1076"/>
          <ac:spMkLst>
            <pc:docMk/>
            <pc:sldMk cId="1942962" sldId="2134805443"/>
            <ac:spMk id="3" creationId="{21594770-F02D-4A0B-A461-A7876D5D720E}"/>
          </ac:spMkLst>
        </pc:spChg>
        <pc:spChg chg="add del mod">
          <ac:chgData name="Ida Lindouf, PostNord" userId="1621cd29-db52-4eb9-b295-ddf15a67c159" providerId="ADAL" clId="{04949976-871E-405F-9C31-9B3850B7E35C}" dt="2023-09-14T17:15:27.775" v="154"/>
          <ac:spMkLst>
            <pc:docMk/>
            <pc:sldMk cId="1942962" sldId="2134805443"/>
            <ac:spMk id="8" creationId="{1E6DD548-FEAF-73CB-AAB0-53699DAE941A}"/>
          </ac:spMkLst>
        </pc:spChg>
        <pc:spChg chg="add del mod">
          <ac:chgData name="Ida Lindouf, PostNord" userId="1621cd29-db52-4eb9-b295-ddf15a67c159" providerId="ADAL" clId="{04949976-871E-405F-9C31-9B3850B7E35C}" dt="2023-09-14T17:15:26.337" v="152" actId="21"/>
          <ac:spMkLst>
            <pc:docMk/>
            <pc:sldMk cId="1942962" sldId="2134805443"/>
            <ac:spMk id="10" creationId="{40AFC969-BFD4-F230-5E35-2E79903C890D}"/>
          </ac:spMkLst>
        </pc:spChg>
        <pc:spChg chg="add del mod">
          <ac:chgData name="Ida Lindouf, PostNord" userId="1621cd29-db52-4eb9-b295-ddf15a67c159" providerId="ADAL" clId="{04949976-871E-405F-9C31-9B3850B7E35C}" dt="2023-09-14T17:15:41.162" v="157" actId="478"/>
          <ac:spMkLst>
            <pc:docMk/>
            <pc:sldMk cId="1942962" sldId="2134805443"/>
            <ac:spMk id="11" creationId="{3E76F593-CD08-54C6-E1EA-BB34267212D4}"/>
          </ac:spMkLst>
        </pc:spChg>
        <pc:spChg chg="add del mod">
          <ac:chgData name="Ida Lindouf, PostNord" userId="1621cd29-db52-4eb9-b295-ddf15a67c159" providerId="ADAL" clId="{04949976-871E-405F-9C31-9B3850B7E35C}" dt="2023-09-14T17:15:41.162" v="157" actId="478"/>
          <ac:spMkLst>
            <pc:docMk/>
            <pc:sldMk cId="1942962" sldId="2134805443"/>
            <ac:spMk id="12" creationId="{66238381-0B20-D063-FE19-D2A128687382}"/>
          </ac:spMkLst>
        </pc:spChg>
        <pc:spChg chg="add mod">
          <ac:chgData name="Ida Lindouf, PostNord" userId="1621cd29-db52-4eb9-b295-ddf15a67c159" providerId="ADAL" clId="{04949976-871E-405F-9C31-9B3850B7E35C}" dt="2023-09-14T17:18:29.384" v="227" actId="20577"/>
          <ac:spMkLst>
            <pc:docMk/>
            <pc:sldMk cId="1942962" sldId="2134805443"/>
            <ac:spMk id="13" creationId="{D5C01B2D-E441-4DC0-EF50-DADF61B5A6A6}"/>
          </ac:spMkLst>
        </pc:spChg>
      </pc:sldChg>
      <pc:sldChg chg="addSp modSp mod">
        <pc:chgData name="Ida Lindouf, PostNord" userId="1621cd29-db52-4eb9-b295-ddf15a67c159" providerId="ADAL" clId="{04949976-871E-405F-9C31-9B3850B7E35C}" dt="2023-09-13T08:19:11.803" v="142" actId="122"/>
        <pc:sldMkLst>
          <pc:docMk/>
          <pc:sldMk cId="212318555" sldId="2134805445"/>
        </pc:sldMkLst>
        <pc:graphicFrameChg chg="add mod modGraphic">
          <ac:chgData name="Ida Lindouf, PostNord" userId="1621cd29-db52-4eb9-b295-ddf15a67c159" providerId="ADAL" clId="{04949976-871E-405F-9C31-9B3850B7E35C}" dt="2023-09-13T08:19:11.803" v="142" actId="122"/>
          <ac:graphicFrameMkLst>
            <pc:docMk/>
            <pc:sldMk cId="212318555" sldId="2134805445"/>
            <ac:graphicFrameMk id="3" creationId="{D8A68B6B-BEE6-0CA7-21C1-81D88E263512}"/>
          </ac:graphicFrameMkLst>
        </pc:graphicFrameChg>
        <pc:graphicFrameChg chg="mod modGraphic">
          <ac:chgData name="Ida Lindouf, PostNord" userId="1621cd29-db52-4eb9-b295-ddf15a67c159" providerId="ADAL" clId="{04949976-871E-405F-9C31-9B3850B7E35C}" dt="2023-09-13T08:15:00.517" v="48" actId="20577"/>
          <ac:graphicFrameMkLst>
            <pc:docMk/>
            <pc:sldMk cId="212318555" sldId="2134805445"/>
            <ac:graphicFrameMk id="7" creationId="{77D20533-54E6-5B61-69EB-17EBECCD542D}"/>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pPr>
              <a:defRPr/>
            </a:pPr>
            <a:endParaRPr lang="sv-SE"/>
          </a:p>
        </p:txBody>
      </p:sp>
      <p:sp>
        <p:nvSpPr>
          <p:cNvPr id="3" name="Platshållare för datum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pPr>
              <a:defRPr/>
            </a:pPr>
            <a:fld id="{AB4BE34D-6561-43D8-B173-79396C07AD3A}" type="datetimeFigureOut">
              <a:rPr lang="sv-SE"/>
              <a:pPr>
                <a:defRPr/>
              </a:pPr>
              <a:t>2023-09-14</a:t>
            </a:fld>
            <a:endParaRPr lang="sv-SE"/>
          </a:p>
        </p:txBody>
      </p:sp>
      <p:sp>
        <p:nvSpPr>
          <p:cNvPr id="4" name="Platshållare för sidfot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pPr>
              <a:defRPr/>
            </a:pPr>
            <a:endParaRPr lang="sv-SE"/>
          </a:p>
        </p:txBody>
      </p:sp>
      <p:sp>
        <p:nvSpPr>
          <p:cNvPr id="5" name="Platshållare för bildnumm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pPr>
              <a:defRPr/>
            </a:pPr>
            <a:fld id="{5A9AD1FF-2F73-40C6-8098-1FE47FFC5FEA}" type="slidenum">
              <a:rPr lang="sv-SE"/>
              <a:pPr>
                <a:defRPr/>
              </a:pPr>
              <a:t>‹#›</a:t>
            </a:fld>
            <a:endParaRPr lang="sv-SE"/>
          </a:p>
        </p:txBody>
      </p:sp>
    </p:spTree>
    <p:extLst>
      <p:ext uri="{BB962C8B-B14F-4D97-AF65-F5344CB8AC3E}">
        <p14:creationId xmlns:p14="http://schemas.microsoft.com/office/powerpoint/2010/main" val="398818045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atin typeface="Calibri" charset="0"/>
                <a:ea typeface="ヒラギノ角ゴ Pro W3" charset="0"/>
                <a:cs typeface="ヒラギノ角ゴ Pro W3" charset="0"/>
              </a:defRPr>
            </a:lvl1pPr>
          </a:lstStyle>
          <a:p>
            <a:pPr>
              <a:defRPr/>
            </a:pPr>
            <a:endParaRPr lang="sv-SE"/>
          </a:p>
        </p:txBody>
      </p:sp>
      <p:sp>
        <p:nvSpPr>
          <p:cNvPr id="3" name="Platshållare för datum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atin typeface="Calibri" charset="0"/>
                <a:ea typeface="ヒラギノ角ゴ Pro W3" charset="0"/>
                <a:cs typeface="ヒラギノ角ゴ Pro W3" charset="0"/>
              </a:defRPr>
            </a:lvl1pPr>
          </a:lstStyle>
          <a:p>
            <a:pPr>
              <a:defRPr/>
            </a:pPr>
            <a:fld id="{1F87D150-B3B0-4CC0-AF5F-897424FF8E46}" type="datetimeFigureOut">
              <a:rPr lang="sv-SE"/>
              <a:pPr>
                <a:defRPr/>
              </a:pPr>
              <a:t>2023-09-14</a:t>
            </a:fld>
            <a:endParaRPr lang="sv-SE"/>
          </a:p>
        </p:txBody>
      </p:sp>
      <p:sp>
        <p:nvSpPr>
          <p:cNvPr id="4" name="Platshållare för bildobjekt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sv-SE" noProof="0"/>
          </a:p>
        </p:txBody>
      </p:sp>
      <p:sp>
        <p:nvSpPr>
          <p:cNvPr id="5" name="Platshållare för anteckninga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p:txBody>
      </p:sp>
      <p:sp>
        <p:nvSpPr>
          <p:cNvPr id="6" name="Platshållare för sidfot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atin typeface="Calibri" charset="0"/>
                <a:ea typeface="ヒラギノ角ゴ Pro W3" charset="0"/>
                <a:cs typeface="ヒラギノ角ゴ Pro W3" charset="0"/>
              </a:defRPr>
            </a:lvl1pPr>
          </a:lstStyle>
          <a:p>
            <a:pPr>
              <a:defRPr/>
            </a:pPr>
            <a:endParaRPr lang="sv-SE"/>
          </a:p>
        </p:txBody>
      </p:sp>
      <p:sp>
        <p:nvSpPr>
          <p:cNvPr id="7" name="Platshållare för bildnumm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atin typeface="Calibri" charset="0"/>
                <a:ea typeface="ヒラギノ角ゴ Pro W3" charset="0"/>
                <a:cs typeface="ヒラギノ角ゴ Pro W3" charset="0"/>
              </a:defRPr>
            </a:lvl1pPr>
          </a:lstStyle>
          <a:p>
            <a:pPr>
              <a:defRPr/>
            </a:pPr>
            <a:fld id="{022C2364-7476-40F3-A617-6E6950AB1CDB}" type="slidenum">
              <a:rPr lang="sv-SE"/>
              <a:pPr>
                <a:defRPr/>
              </a:pPr>
              <a:t>‹#›</a:t>
            </a:fld>
            <a:endParaRPr lang="sv-SE"/>
          </a:p>
        </p:txBody>
      </p:sp>
    </p:spTree>
    <p:extLst>
      <p:ext uri="{BB962C8B-B14F-4D97-AF65-F5344CB8AC3E}">
        <p14:creationId xmlns:p14="http://schemas.microsoft.com/office/powerpoint/2010/main" val="1292928832"/>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a:defRPr/>
            </a:pPr>
            <a:fld id="{022C2364-7476-40F3-A617-6E6950AB1CDB}" type="slidenum">
              <a:rPr lang="sv-SE"/>
              <a:pPr>
                <a:defRPr/>
              </a:pPr>
              <a:t>1</a:t>
            </a:fld>
            <a:endParaRPr lang="sv-SE"/>
          </a:p>
        </p:txBody>
      </p:sp>
    </p:spTree>
    <p:extLst>
      <p:ext uri="{BB962C8B-B14F-4D97-AF65-F5344CB8AC3E}">
        <p14:creationId xmlns:p14="http://schemas.microsoft.com/office/powerpoint/2010/main" val="11873264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a:defRPr/>
            </a:pPr>
            <a:fld id="{022C2364-7476-40F3-A617-6E6950AB1CDB}" type="slidenum">
              <a:rPr lang="sv-SE" smtClean="0"/>
              <a:pPr>
                <a:defRPr/>
              </a:pPr>
              <a:t>10</a:t>
            </a:fld>
            <a:endParaRPr lang="sv-SE"/>
          </a:p>
        </p:txBody>
      </p:sp>
    </p:spTree>
    <p:extLst>
      <p:ext uri="{BB962C8B-B14F-4D97-AF65-F5344CB8AC3E}">
        <p14:creationId xmlns:p14="http://schemas.microsoft.com/office/powerpoint/2010/main" val="40387552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a:defRPr/>
            </a:pPr>
            <a:fld id="{022C2364-7476-40F3-A617-6E6950AB1CDB}" type="slidenum">
              <a:rPr lang="sv-SE" smtClean="0"/>
              <a:pPr>
                <a:defRPr/>
              </a:pPr>
              <a:t>11</a:t>
            </a:fld>
            <a:endParaRPr lang="sv-SE"/>
          </a:p>
        </p:txBody>
      </p:sp>
    </p:spTree>
    <p:extLst>
      <p:ext uri="{BB962C8B-B14F-4D97-AF65-F5344CB8AC3E}">
        <p14:creationId xmlns:p14="http://schemas.microsoft.com/office/powerpoint/2010/main" val="26067955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pPr>
              <a:defRPr/>
            </a:pPr>
            <a:fld id="{022C2364-7476-40F3-A617-6E6950AB1CDB}" type="slidenum">
              <a:rPr lang="sv-SE" smtClean="0"/>
              <a:pPr>
                <a:defRPr/>
              </a:pPr>
              <a:t>12</a:t>
            </a:fld>
            <a:endParaRPr lang="sv-SE"/>
          </a:p>
        </p:txBody>
      </p:sp>
    </p:spTree>
    <p:extLst>
      <p:ext uri="{BB962C8B-B14F-4D97-AF65-F5344CB8AC3E}">
        <p14:creationId xmlns:p14="http://schemas.microsoft.com/office/powerpoint/2010/main" val="20830014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pPr>
              <a:defRPr/>
            </a:pPr>
            <a:fld id="{022C2364-7476-40F3-A617-6E6950AB1CDB}" type="slidenum">
              <a:rPr lang="sv-SE" smtClean="0"/>
              <a:pPr>
                <a:defRPr/>
              </a:pPr>
              <a:t>13</a:t>
            </a:fld>
            <a:endParaRPr lang="sv-SE"/>
          </a:p>
        </p:txBody>
      </p:sp>
    </p:spTree>
    <p:extLst>
      <p:ext uri="{BB962C8B-B14F-4D97-AF65-F5344CB8AC3E}">
        <p14:creationId xmlns:p14="http://schemas.microsoft.com/office/powerpoint/2010/main" val="26939148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pPr>
              <a:defRPr/>
            </a:pPr>
            <a:fld id="{022C2364-7476-40F3-A617-6E6950AB1CDB}" type="slidenum">
              <a:rPr lang="sv-SE" smtClean="0"/>
              <a:pPr>
                <a:defRPr/>
              </a:pPr>
              <a:t>14</a:t>
            </a:fld>
            <a:endParaRPr lang="sv-SE"/>
          </a:p>
        </p:txBody>
      </p:sp>
    </p:spTree>
    <p:extLst>
      <p:ext uri="{BB962C8B-B14F-4D97-AF65-F5344CB8AC3E}">
        <p14:creationId xmlns:p14="http://schemas.microsoft.com/office/powerpoint/2010/main" val="42557923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a:defRPr/>
            </a:pPr>
            <a:fld id="{022C2364-7476-40F3-A617-6E6950AB1CDB}" type="slidenum">
              <a:rPr lang="sv-SE" smtClean="0"/>
              <a:pPr>
                <a:defRPr/>
              </a:pPr>
              <a:t>15</a:t>
            </a:fld>
            <a:endParaRPr lang="sv-SE"/>
          </a:p>
        </p:txBody>
      </p:sp>
    </p:spTree>
    <p:extLst>
      <p:ext uri="{BB962C8B-B14F-4D97-AF65-F5344CB8AC3E}">
        <p14:creationId xmlns:p14="http://schemas.microsoft.com/office/powerpoint/2010/main" val="6711050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a:defRPr/>
            </a:pPr>
            <a:fld id="{022C2364-7476-40F3-A617-6E6950AB1CDB}" type="slidenum">
              <a:rPr lang="sv-SE" smtClean="0"/>
              <a:pPr>
                <a:defRPr/>
              </a:pPr>
              <a:t>16</a:t>
            </a:fld>
            <a:endParaRPr lang="sv-SE"/>
          </a:p>
        </p:txBody>
      </p:sp>
    </p:spTree>
    <p:extLst>
      <p:ext uri="{BB962C8B-B14F-4D97-AF65-F5344CB8AC3E}">
        <p14:creationId xmlns:p14="http://schemas.microsoft.com/office/powerpoint/2010/main" val="41689177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v-SE"/>
              <a:t>Kan redan vara gjort när medlemsmötet anordnas. </a:t>
            </a:r>
          </a:p>
          <a:p>
            <a:endParaRPr lang="sv-SE"/>
          </a:p>
        </p:txBody>
      </p:sp>
      <p:sp>
        <p:nvSpPr>
          <p:cNvPr id="4" name="Platshållare för bildnummer 3"/>
          <p:cNvSpPr>
            <a:spLocks noGrp="1"/>
          </p:cNvSpPr>
          <p:nvPr>
            <p:ph type="sldNum" sz="quarter" idx="5"/>
          </p:nvPr>
        </p:nvSpPr>
        <p:spPr/>
        <p:txBody>
          <a:bodyPr/>
          <a:lstStyle/>
          <a:p>
            <a:pPr>
              <a:defRPr/>
            </a:pPr>
            <a:fld id="{022C2364-7476-40F3-A617-6E6950AB1CDB}" type="slidenum">
              <a:rPr lang="sv-SE" smtClean="0"/>
              <a:pPr>
                <a:defRPr/>
              </a:pPr>
              <a:t>17</a:t>
            </a:fld>
            <a:endParaRPr lang="sv-SE"/>
          </a:p>
        </p:txBody>
      </p:sp>
    </p:spTree>
    <p:extLst>
      <p:ext uri="{BB962C8B-B14F-4D97-AF65-F5344CB8AC3E}">
        <p14:creationId xmlns:p14="http://schemas.microsoft.com/office/powerpoint/2010/main" val="25032219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a:defRPr/>
            </a:pPr>
            <a:fld id="{022C2364-7476-40F3-A617-6E6950AB1CDB}" type="slidenum">
              <a:rPr lang="sv-SE"/>
              <a:pPr>
                <a:defRPr/>
              </a:pPr>
              <a:t>19</a:t>
            </a:fld>
            <a:endParaRPr lang="sv-SE"/>
          </a:p>
        </p:txBody>
      </p:sp>
    </p:spTree>
    <p:extLst>
      <p:ext uri="{BB962C8B-B14F-4D97-AF65-F5344CB8AC3E}">
        <p14:creationId xmlns:p14="http://schemas.microsoft.com/office/powerpoint/2010/main" val="1937360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a:defRPr/>
            </a:pPr>
            <a:fld id="{022C2364-7476-40F3-A617-6E6950AB1CDB}" type="slidenum">
              <a:rPr lang="sv-SE"/>
              <a:pPr>
                <a:defRPr/>
              </a:pPr>
              <a:t>2</a:t>
            </a:fld>
            <a:endParaRPr lang="sv-SE"/>
          </a:p>
        </p:txBody>
      </p:sp>
    </p:spTree>
    <p:extLst>
      <p:ext uri="{BB962C8B-B14F-4D97-AF65-F5344CB8AC3E}">
        <p14:creationId xmlns:p14="http://schemas.microsoft.com/office/powerpoint/2010/main" val="562140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Den 29 juni är det datumet man ska uppge till försäkringskassan. Avtalet gäller dock från den 1 augusti 2023.</a:t>
            </a:r>
          </a:p>
          <a:p>
            <a:r>
              <a:rPr lang="sv-SE" dirty="0"/>
              <a:t>Tillägg och ersättningar höjs med samma procent, 4,1% och 3,1% </a:t>
            </a:r>
          </a:p>
        </p:txBody>
      </p:sp>
      <p:sp>
        <p:nvSpPr>
          <p:cNvPr id="4" name="Platshållare för bildnummer 3"/>
          <p:cNvSpPr>
            <a:spLocks noGrp="1"/>
          </p:cNvSpPr>
          <p:nvPr>
            <p:ph type="sldNum" sz="quarter" idx="5"/>
          </p:nvPr>
        </p:nvSpPr>
        <p:spPr/>
        <p:txBody>
          <a:bodyPr/>
          <a:lstStyle/>
          <a:p>
            <a:pPr>
              <a:defRPr/>
            </a:pPr>
            <a:fld id="{022C2364-7476-40F3-A617-6E6950AB1CDB}" type="slidenum">
              <a:rPr lang="sv-SE" smtClean="0"/>
              <a:pPr>
                <a:defRPr/>
              </a:pPr>
              <a:t>3</a:t>
            </a:fld>
            <a:endParaRPr lang="sv-SE"/>
          </a:p>
        </p:txBody>
      </p:sp>
    </p:spTree>
    <p:extLst>
      <p:ext uri="{BB962C8B-B14F-4D97-AF65-F5344CB8AC3E}">
        <p14:creationId xmlns:p14="http://schemas.microsoft.com/office/powerpoint/2010/main" val="31834468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Den 29 juni är det datumet man ska uppge till försäkringskassan. Avtalet gäller dock från den 1 augusti 2023.</a:t>
            </a:r>
          </a:p>
          <a:p>
            <a:r>
              <a:rPr lang="sv-SE" dirty="0"/>
              <a:t>Tillägg och ersättningar höjs med samma procent, 4,1% och 3,1% </a:t>
            </a:r>
          </a:p>
        </p:txBody>
      </p:sp>
      <p:sp>
        <p:nvSpPr>
          <p:cNvPr id="4" name="Platshållare för bildnummer 3"/>
          <p:cNvSpPr>
            <a:spLocks noGrp="1"/>
          </p:cNvSpPr>
          <p:nvPr>
            <p:ph type="sldNum" sz="quarter" idx="5"/>
          </p:nvPr>
        </p:nvSpPr>
        <p:spPr/>
        <p:txBody>
          <a:bodyPr/>
          <a:lstStyle/>
          <a:p>
            <a:pPr>
              <a:defRPr/>
            </a:pPr>
            <a:fld id="{022C2364-7476-40F3-A617-6E6950AB1CDB}" type="slidenum">
              <a:rPr lang="sv-SE" smtClean="0"/>
              <a:pPr>
                <a:defRPr/>
              </a:pPr>
              <a:t>4</a:t>
            </a:fld>
            <a:endParaRPr lang="sv-SE"/>
          </a:p>
        </p:txBody>
      </p:sp>
    </p:spTree>
    <p:extLst>
      <p:ext uri="{BB962C8B-B14F-4D97-AF65-F5344CB8AC3E}">
        <p14:creationId xmlns:p14="http://schemas.microsoft.com/office/powerpoint/2010/main" val="502984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v-SE" dirty="0"/>
              <a:t>Vi pratar ofta om en låglönesatsning men det vi egentligen borde prata om är en insamlingsmodell som genererar mer pengar till potten. Vi har sedan 2013 haft den här modellen och man kallar det för att den innehåller ett knä (en brytpunkt för när man genererar ett krontal eller procent). </a:t>
            </a:r>
          </a:p>
        </p:txBody>
      </p:sp>
      <p:sp>
        <p:nvSpPr>
          <p:cNvPr id="4" name="Platshållare för bildnummer 3"/>
          <p:cNvSpPr>
            <a:spLocks noGrp="1"/>
          </p:cNvSpPr>
          <p:nvPr>
            <p:ph type="sldNum" sz="quarter" idx="5"/>
          </p:nvPr>
        </p:nvSpPr>
        <p:spPr/>
        <p:txBody>
          <a:bodyPr/>
          <a:lstStyle/>
          <a:p>
            <a:pPr>
              <a:defRPr/>
            </a:pPr>
            <a:fld id="{022C2364-7476-40F3-A617-6E6950AB1CDB}" type="slidenum">
              <a:rPr lang="sv-SE" smtClean="0"/>
              <a:pPr>
                <a:defRPr/>
              </a:pPr>
              <a:t>5</a:t>
            </a:fld>
            <a:endParaRPr lang="sv-SE"/>
          </a:p>
        </p:txBody>
      </p:sp>
    </p:spTree>
    <p:extLst>
      <p:ext uri="{BB962C8B-B14F-4D97-AF65-F5344CB8AC3E}">
        <p14:creationId xmlns:p14="http://schemas.microsoft.com/office/powerpoint/2010/main" val="35600167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v-SE" dirty="0"/>
              <a:t>Lägsta lönerna höjs med procentramen, 3,0%  2023 och 2,0%  2024. (en av få eftergifter som vi har gjort)</a:t>
            </a:r>
          </a:p>
          <a:p>
            <a:endParaRPr lang="sv-SE" dirty="0"/>
          </a:p>
        </p:txBody>
      </p:sp>
      <p:sp>
        <p:nvSpPr>
          <p:cNvPr id="4" name="Platshållare för bildnummer 3"/>
          <p:cNvSpPr>
            <a:spLocks noGrp="1"/>
          </p:cNvSpPr>
          <p:nvPr>
            <p:ph type="sldNum" sz="quarter" idx="5"/>
          </p:nvPr>
        </p:nvSpPr>
        <p:spPr/>
        <p:txBody>
          <a:bodyPr/>
          <a:lstStyle/>
          <a:p>
            <a:pPr>
              <a:defRPr/>
            </a:pPr>
            <a:fld id="{022C2364-7476-40F3-A617-6E6950AB1CDB}" type="slidenum">
              <a:rPr lang="sv-SE" smtClean="0"/>
              <a:pPr>
                <a:defRPr/>
              </a:pPr>
              <a:t>6</a:t>
            </a:fld>
            <a:endParaRPr lang="sv-SE"/>
          </a:p>
        </p:txBody>
      </p:sp>
    </p:spTree>
    <p:extLst>
      <p:ext uri="{BB962C8B-B14F-4D97-AF65-F5344CB8AC3E}">
        <p14:creationId xmlns:p14="http://schemas.microsoft.com/office/powerpoint/2010/main" val="13349430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v-SE" dirty="0"/>
              <a:t>Skillnaden i siffror mellan % och krontal för lönerevision 2024. Det här är de beloppen man genererar till potten. </a:t>
            </a:r>
          </a:p>
          <a:p>
            <a:endParaRPr lang="sv-SE" dirty="0"/>
          </a:p>
        </p:txBody>
      </p:sp>
      <p:sp>
        <p:nvSpPr>
          <p:cNvPr id="4" name="Platshållare för bildnummer 3"/>
          <p:cNvSpPr>
            <a:spLocks noGrp="1"/>
          </p:cNvSpPr>
          <p:nvPr>
            <p:ph type="sldNum" sz="quarter" idx="10"/>
          </p:nvPr>
        </p:nvSpPr>
        <p:spPr/>
        <p:txBody>
          <a:bodyPr/>
          <a:lstStyle/>
          <a:p>
            <a:pPr>
              <a:defRPr/>
            </a:pPr>
            <a:fld id="{F39CFF83-FE65-354B-83A4-8DD239902AAD}" type="slidenum">
              <a:rPr lang="sv-SE" smtClean="0"/>
              <a:pPr>
                <a:defRPr/>
              </a:pPr>
              <a:t>7</a:t>
            </a:fld>
            <a:endParaRPr lang="sv-S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v-SE" dirty="0"/>
              <a:t>2017 fick vi in avsättningar till </a:t>
            </a:r>
            <a:r>
              <a:rPr lang="sv-SE" dirty="0" err="1"/>
              <a:t>flexpension</a:t>
            </a:r>
            <a:r>
              <a:rPr lang="sv-SE" dirty="0"/>
              <a:t> på vårt avtalsområde, en avtalsrörelse efter industrin. I denna avtalsrörelse har vi valt att avsätta 0,2 % vid andra lönerevisionen. Vi är nu ”ifatt” industrin och har sammanlagt kommit upp i 1,3 %. Målet för tillfället är att komma upp i 2,0 %. Att avstå löneutrymme för avsättning till </a:t>
            </a:r>
            <a:r>
              <a:rPr lang="sv-SE" dirty="0" err="1"/>
              <a:t>flexpension</a:t>
            </a:r>
            <a:r>
              <a:rPr lang="sv-SE" dirty="0"/>
              <a:t> är nödvändigt enligt våra pensionsexperter och något vi ser som en framgång. Vi har dessutom som ett av få avtalsområden avsättningar redan från 18 år. De flesta på arbetsmarknaden har insättning först vid 25 år.</a:t>
            </a:r>
          </a:p>
        </p:txBody>
      </p:sp>
      <p:sp>
        <p:nvSpPr>
          <p:cNvPr id="4" name="Platshållare för bildnummer 3"/>
          <p:cNvSpPr>
            <a:spLocks noGrp="1"/>
          </p:cNvSpPr>
          <p:nvPr>
            <p:ph type="sldNum" sz="quarter" idx="5"/>
          </p:nvPr>
        </p:nvSpPr>
        <p:spPr/>
        <p:txBody>
          <a:bodyPr/>
          <a:lstStyle/>
          <a:p>
            <a:pPr>
              <a:defRPr/>
            </a:pPr>
            <a:fld id="{022C2364-7476-40F3-A617-6E6950AB1CDB}" type="slidenum">
              <a:rPr lang="sv-SE" smtClean="0"/>
              <a:pPr>
                <a:defRPr/>
              </a:pPr>
              <a:t>8</a:t>
            </a:fld>
            <a:endParaRPr lang="sv-SE"/>
          </a:p>
        </p:txBody>
      </p:sp>
    </p:spTree>
    <p:extLst>
      <p:ext uri="{BB962C8B-B14F-4D97-AF65-F5344CB8AC3E}">
        <p14:creationId xmlns:p14="http://schemas.microsoft.com/office/powerpoint/2010/main" val="24183702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a:defRPr/>
            </a:pPr>
            <a:fld id="{022C2364-7476-40F3-A617-6E6950AB1CDB}" type="slidenum">
              <a:rPr lang="sv-SE" smtClean="0"/>
              <a:pPr>
                <a:defRPr/>
              </a:pPr>
              <a:t>9</a:t>
            </a:fld>
            <a:endParaRPr lang="sv-SE"/>
          </a:p>
        </p:txBody>
      </p:sp>
    </p:spTree>
    <p:extLst>
      <p:ext uri="{BB962C8B-B14F-4D97-AF65-F5344CB8AC3E}">
        <p14:creationId xmlns:p14="http://schemas.microsoft.com/office/powerpoint/2010/main" val="12978852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5.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8.jpeg"/><Relationship Id="rId5" Type="http://schemas.openxmlformats.org/officeDocument/2006/relationships/image" Target="../media/image7.emf"/><Relationship Id="rId4" Type="http://schemas.openxmlformats.org/officeDocument/2006/relationships/oleObject" Target="../embeddings/oleObject3.bin"/></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image" Target="../media/image12.emf"/><Relationship Id="rId4" Type="http://schemas.openxmlformats.org/officeDocument/2006/relationships/oleObject" Target="../embeddings/oleObject8.bin"/></Relationships>
</file>

<file path=ppt/slideLayouts/_rels/slideLayout88.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4.xml"/><Relationship Id="rId1" Type="http://schemas.openxmlformats.org/officeDocument/2006/relationships/tags" Target="../tags/tag33.xml"/><Relationship Id="rId5" Type="http://schemas.openxmlformats.org/officeDocument/2006/relationships/image" Target="../media/image13.emf"/><Relationship Id="rId4" Type="http://schemas.openxmlformats.org/officeDocument/2006/relationships/oleObject" Target="../embeddings/oleObject9.bin"/></Relationships>
</file>

<file path=ppt/slideLayouts/_rels/slideLayout89.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6.xml"/><Relationship Id="rId1" Type="http://schemas.openxmlformats.org/officeDocument/2006/relationships/tags" Target="../tags/tag35.xml"/><Relationship Id="rId5" Type="http://schemas.openxmlformats.org/officeDocument/2006/relationships/image" Target="../media/image13.emf"/><Relationship Id="rId4" Type="http://schemas.openxmlformats.org/officeDocument/2006/relationships/oleObject" Target="../embeddings/oleObject10.bin"/></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image" Target="../media/image14.emf"/><Relationship Id="rId4" Type="http://schemas.openxmlformats.org/officeDocument/2006/relationships/oleObject" Target="../embeddings/oleObject11.bin"/></Relationships>
</file>

<file path=ppt/slideLayouts/_rels/slideLayout91.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40.xml"/><Relationship Id="rId1" Type="http://schemas.openxmlformats.org/officeDocument/2006/relationships/tags" Target="../tags/tag39.xml"/><Relationship Id="rId5" Type="http://schemas.openxmlformats.org/officeDocument/2006/relationships/image" Target="../media/image15.emf"/><Relationship Id="rId4" Type="http://schemas.openxmlformats.org/officeDocument/2006/relationships/oleObject" Target="../embeddings/oleObject12.bin"/></Relationships>
</file>

<file path=ppt/slideLayouts/_rels/slideLayout92.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image" Target="../media/image4.emf"/><Relationship Id="rId5" Type="http://schemas.openxmlformats.org/officeDocument/2006/relationships/image" Target="../media/image14.emf"/><Relationship Id="rId4" Type="http://schemas.openxmlformats.org/officeDocument/2006/relationships/oleObject" Target="../embeddings/oleObject13.bin"/></Relationships>
</file>

<file path=ppt/slideLayouts/_rels/slideLayout93.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44.xml"/><Relationship Id="rId1" Type="http://schemas.openxmlformats.org/officeDocument/2006/relationships/tags" Target="../tags/tag43.xml"/><Relationship Id="rId5" Type="http://schemas.openxmlformats.org/officeDocument/2006/relationships/image" Target="../media/image14.emf"/><Relationship Id="rId4" Type="http://schemas.openxmlformats.org/officeDocument/2006/relationships/oleObject" Target="../embeddings/oleObject14.bin"/></Relationships>
</file>

<file path=ppt/slideLayouts/_rels/slideLayout94.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46.xml"/><Relationship Id="rId1" Type="http://schemas.openxmlformats.org/officeDocument/2006/relationships/tags" Target="../tags/tag45.xml"/><Relationship Id="rId5" Type="http://schemas.openxmlformats.org/officeDocument/2006/relationships/image" Target="../media/image14.emf"/><Relationship Id="rId4" Type="http://schemas.openxmlformats.org/officeDocument/2006/relationships/oleObject" Target="../embeddings/oleObject15.bin"/></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pic>
        <p:nvPicPr>
          <p:cNvPr id="4" name="Bildobjekt 6" descr="Seko-ppt-startbild.png"/>
          <p:cNvPicPr>
            <a:picLocks noChangeAspect="1"/>
          </p:cNvPicPr>
          <p:nvPr userDrawn="1"/>
        </p:nvPicPr>
        <p:blipFill>
          <a:blip r:embed="rId2"/>
          <a:srcRect l="24564"/>
          <a:stretch>
            <a:fillRect/>
          </a:stretch>
        </p:blipFill>
        <p:spPr bwMode="auto">
          <a:xfrm>
            <a:off x="0" y="0"/>
            <a:ext cx="9180513" cy="6873875"/>
          </a:xfrm>
          <a:prstGeom prst="rect">
            <a:avLst/>
          </a:prstGeom>
          <a:noFill/>
          <a:ln w="9525">
            <a:noFill/>
            <a:miter lim="800000"/>
            <a:headEnd/>
            <a:tailEnd/>
          </a:ln>
        </p:spPr>
      </p:pic>
      <p:pic>
        <p:nvPicPr>
          <p:cNvPr id="5" name="Bildobjekt 8" descr="Seko Posten.pdf"/>
          <p:cNvPicPr>
            <a:picLocks/>
          </p:cNvPicPr>
          <p:nvPr userDrawn="1"/>
        </p:nvPicPr>
        <p:blipFill>
          <a:blip r:embed="rId3"/>
          <a:srcRect/>
          <a:stretch>
            <a:fillRect/>
          </a:stretch>
        </p:blipFill>
        <p:spPr bwMode="auto">
          <a:xfrm>
            <a:off x="358775" y="5011738"/>
            <a:ext cx="1198563" cy="488950"/>
          </a:xfrm>
          <a:prstGeom prst="rect">
            <a:avLst/>
          </a:prstGeom>
          <a:noFill/>
          <a:ln w="9525">
            <a:noFill/>
            <a:miter lim="800000"/>
            <a:headEnd/>
            <a:tailEnd/>
          </a:ln>
        </p:spPr>
      </p:pic>
      <p:sp>
        <p:nvSpPr>
          <p:cNvPr id="2" name="Rubrik 1"/>
          <p:cNvSpPr>
            <a:spLocks noGrp="1"/>
          </p:cNvSpPr>
          <p:nvPr>
            <p:ph type="ctrTitle"/>
          </p:nvPr>
        </p:nvSpPr>
        <p:spPr>
          <a:xfrm>
            <a:off x="640810" y="1006477"/>
            <a:ext cx="8045993" cy="1143001"/>
          </a:xfrm>
        </p:spPr>
        <p:txBody>
          <a:bodyPr/>
          <a:lstStyle>
            <a:lvl1pPr>
              <a:defRPr>
                <a:solidFill>
                  <a:schemeClr val="bg1"/>
                </a:solidFill>
              </a:defRPr>
            </a:lvl1pPr>
          </a:lstStyle>
          <a:p>
            <a:r>
              <a:rPr lang="sv-SE"/>
              <a:t>Klicka här för att ändra format</a:t>
            </a:r>
            <a:endParaRPr lang="sv-SE" dirty="0"/>
          </a:p>
        </p:txBody>
      </p:sp>
      <p:sp>
        <p:nvSpPr>
          <p:cNvPr id="3" name="Underrubrik 2"/>
          <p:cNvSpPr>
            <a:spLocks noGrp="1"/>
          </p:cNvSpPr>
          <p:nvPr>
            <p:ph type="subTitle" idx="1"/>
          </p:nvPr>
        </p:nvSpPr>
        <p:spPr>
          <a:xfrm>
            <a:off x="640810" y="2332038"/>
            <a:ext cx="8045993" cy="3850111"/>
          </a:xfrm>
        </p:spPr>
        <p:txBody>
          <a:bodyPr/>
          <a:lstStyle>
            <a:lvl1pPr marL="0" indent="0" algn="l">
              <a:spcBef>
                <a:spcPts val="500"/>
              </a:spcBef>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sp>
        <p:nvSpPr>
          <p:cNvPr id="6" name="Platshållare för datum 3"/>
          <p:cNvSpPr>
            <a:spLocks noGrp="1"/>
          </p:cNvSpPr>
          <p:nvPr>
            <p:ph type="dt" sz="half" idx="10"/>
          </p:nvPr>
        </p:nvSpPr>
        <p:spPr/>
        <p:txBody>
          <a:bodyPr/>
          <a:lstStyle>
            <a:lvl1pPr>
              <a:defRPr/>
            </a:lvl1pPr>
          </a:lstStyle>
          <a:p>
            <a:pPr>
              <a:defRPr/>
            </a:pPr>
            <a:fld id="{7CF8AE4C-F39B-4300-998A-3B217F899E44}" type="datetime1">
              <a:rPr lang="sv-SE" smtClean="0"/>
              <a:pPr>
                <a:defRPr/>
              </a:pPr>
              <a:t>2023-09-14</a:t>
            </a:fld>
            <a:endParaRPr lang="sv-SE" dirty="0"/>
          </a:p>
        </p:txBody>
      </p:sp>
      <p:sp>
        <p:nvSpPr>
          <p:cNvPr id="7" name="Platshållare för sidfot 4"/>
          <p:cNvSpPr>
            <a:spLocks noGrp="1"/>
          </p:cNvSpPr>
          <p:nvPr>
            <p:ph type="ftr" sz="quarter" idx="11"/>
          </p:nvPr>
        </p:nvSpPr>
        <p:spPr/>
        <p:txBody>
          <a:bodyPr/>
          <a:lstStyle>
            <a:lvl1pPr>
              <a:defRPr/>
            </a:lvl1pPr>
          </a:lstStyle>
          <a:p>
            <a:pPr>
              <a:defRPr/>
            </a:pPr>
            <a:r>
              <a:rPr lang="sv-SE"/>
              <a:t>Seko Postens turné</a:t>
            </a:r>
          </a:p>
        </p:txBody>
      </p:sp>
      <p:sp>
        <p:nvSpPr>
          <p:cNvPr id="8" name="Platshållare för bildnummer 5"/>
          <p:cNvSpPr>
            <a:spLocks noGrp="1"/>
          </p:cNvSpPr>
          <p:nvPr>
            <p:ph type="sldNum" sz="quarter" idx="12"/>
          </p:nvPr>
        </p:nvSpPr>
        <p:spPr/>
        <p:txBody>
          <a:bodyPr/>
          <a:lstStyle>
            <a:lvl1pPr>
              <a:defRPr/>
            </a:lvl1pPr>
          </a:lstStyle>
          <a:p>
            <a:pPr>
              <a:defRPr/>
            </a:pPr>
            <a:fld id="{3BD789A5-3F68-41F1-A72E-651D6D603B9F}" type="slidenum">
              <a:rPr lang="sv-SE"/>
              <a:pPr>
                <a:defRPr/>
              </a:pPr>
              <a:t>‹#›</a:t>
            </a:fld>
            <a:endParaRPr lang="sv-SE"/>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cxnSp>
        <p:nvCxnSpPr>
          <p:cNvPr id="4" name="Rak 3"/>
          <p:cNvCxnSpPr/>
          <p:nvPr/>
        </p:nvCxnSpPr>
        <p:spPr>
          <a:xfrm>
            <a:off x="457200" y="6457950"/>
            <a:ext cx="822960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5" name="Bildobjekt 8" descr="Seko Posten.pdf"/>
          <p:cNvPicPr>
            <a:picLocks/>
          </p:cNvPicPr>
          <p:nvPr userDrawn="1"/>
        </p:nvPicPr>
        <p:blipFill>
          <a:blip r:embed="rId2"/>
          <a:srcRect/>
          <a:stretch>
            <a:fillRect/>
          </a:stretch>
        </p:blipFill>
        <p:spPr bwMode="auto">
          <a:xfrm>
            <a:off x="358775" y="274638"/>
            <a:ext cx="1198563" cy="490537"/>
          </a:xfrm>
          <a:prstGeom prst="rect">
            <a:avLst/>
          </a:prstGeom>
          <a:noFill/>
          <a:ln w="9525">
            <a:noFill/>
            <a:miter lim="800000"/>
            <a:headEnd/>
            <a:tailEnd/>
          </a:ln>
        </p:spPr>
      </p:pic>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datum 3"/>
          <p:cNvSpPr>
            <a:spLocks noGrp="1"/>
          </p:cNvSpPr>
          <p:nvPr>
            <p:ph type="dt" sz="half" idx="10"/>
          </p:nvPr>
        </p:nvSpPr>
        <p:spPr/>
        <p:txBody>
          <a:bodyPr/>
          <a:lstStyle>
            <a:lvl1pPr>
              <a:defRPr/>
            </a:lvl1pPr>
          </a:lstStyle>
          <a:p>
            <a:pPr>
              <a:defRPr/>
            </a:pPr>
            <a:fld id="{26A9D4C8-BA4B-4FC2-9047-EACC7E7F0401}" type="datetime1">
              <a:rPr lang="sv-SE" smtClean="0"/>
              <a:pPr>
                <a:defRPr/>
              </a:pPr>
              <a:t>2023-09-14</a:t>
            </a:fld>
            <a:endParaRPr lang="sv-SE"/>
          </a:p>
        </p:txBody>
      </p:sp>
      <p:sp>
        <p:nvSpPr>
          <p:cNvPr id="7" name="Platshållare för sidfot 4"/>
          <p:cNvSpPr>
            <a:spLocks noGrp="1"/>
          </p:cNvSpPr>
          <p:nvPr>
            <p:ph type="ftr" sz="quarter" idx="11"/>
          </p:nvPr>
        </p:nvSpPr>
        <p:spPr/>
        <p:txBody>
          <a:bodyPr/>
          <a:lstStyle>
            <a:lvl1pPr>
              <a:defRPr/>
            </a:lvl1pPr>
          </a:lstStyle>
          <a:p>
            <a:pPr>
              <a:defRPr/>
            </a:pPr>
            <a:r>
              <a:rPr lang="sv-SE"/>
              <a:t>Seko Postens turné</a:t>
            </a:r>
          </a:p>
        </p:txBody>
      </p:sp>
      <p:sp>
        <p:nvSpPr>
          <p:cNvPr id="8" name="Platshållare för bildnummer 5"/>
          <p:cNvSpPr>
            <a:spLocks noGrp="1"/>
          </p:cNvSpPr>
          <p:nvPr>
            <p:ph type="sldNum" sz="quarter" idx="12"/>
          </p:nvPr>
        </p:nvSpPr>
        <p:spPr/>
        <p:txBody>
          <a:bodyPr/>
          <a:lstStyle>
            <a:lvl1pPr>
              <a:defRPr/>
            </a:lvl1pPr>
          </a:lstStyle>
          <a:p>
            <a:pPr>
              <a:defRPr/>
            </a:pPr>
            <a:fld id="{8F4C3C52-75D4-439E-BB65-69EFAD642A48}" type="slidenum">
              <a:rPr lang="sv-SE"/>
              <a:pPr>
                <a:defRPr/>
              </a:pPr>
              <a:t>‹#›</a:t>
            </a:fld>
            <a:endParaRPr lang="sv-SE"/>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cxnSp>
        <p:nvCxnSpPr>
          <p:cNvPr id="4" name="Rak 3"/>
          <p:cNvCxnSpPr/>
          <p:nvPr/>
        </p:nvCxnSpPr>
        <p:spPr>
          <a:xfrm>
            <a:off x="457200" y="6457950"/>
            <a:ext cx="822960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5" name="Bildobjekt 8" descr="Seko Posten.pdf"/>
          <p:cNvPicPr>
            <a:picLocks/>
          </p:cNvPicPr>
          <p:nvPr userDrawn="1"/>
        </p:nvPicPr>
        <p:blipFill>
          <a:blip r:embed="rId2"/>
          <a:srcRect/>
          <a:stretch>
            <a:fillRect/>
          </a:stretch>
        </p:blipFill>
        <p:spPr bwMode="auto">
          <a:xfrm>
            <a:off x="358775" y="274638"/>
            <a:ext cx="1198563" cy="490537"/>
          </a:xfrm>
          <a:prstGeom prst="rect">
            <a:avLst/>
          </a:prstGeom>
          <a:noFill/>
          <a:ln w="9525">
            <a:noFill/>
            <a:miter lim="800000"/>
            <a:headEnd/>
            <a:tailEnd/>
          </a:ln>
        </p:spPr>
      </p:pic>
      <p:sp>
        <p:nvSpPr>
          <p:cNvPr id="2" name="Lodrät rubrik 1"/>
          <p:cNvSpPr>
            <a:spLocks noGrp="1"/>
          </p:cNvSpPr>
          <p:nvPr>
            <p:ph type="title" orient="vert"/>
          </p:nvPr>
        </p:nvSpPr>
        <p:spPr>
          <a:xfrm>
            <a:off x="6629400" y="206375"/>
            <a:ext cx="2057400" cy="4387851"/>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06375"/>
            <a:ext cx="6019800" cy="4387851"/>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datum 3"/>
          <p:cNvSpPr>
            <a:spLocks noGrp="1"/>
          </p:cNvSpPr>
          <p:nvPr>
            <p:ph type="dt" sz="half" idx="10"/>
          </p:nvPr>
        </p:nvSpPr>
        <p:spPr/>
        <p:txBody>
          <a:bodyPr/>
          <a:lstStyle>
            <a:lvl1pPr>
              <a:defRPr/>
            </a:lvl1pPr>
          </a:lstStyle>
          <a:p>
            <a:pPr>
              <a:defRPr/>
            </a:pPr>
            <a:fld id="{58A49967-E1F9-4AE0-A849-FD72C1D80C7C}" type="datetime1">
              <a:rPr lang="sv-SE" smtClean="0"/>
              <a:pPr>
                <a:defRPr/>
              </a:pPr>
              <a:t>2023-09-14</a:t>
            </a:fld>
            <a:endParaRPr lang="sv-SE"/>
          </a:p>
        </p:txBody>
      </p:sp>
      <p:sp>
        <p:nvSpPr>
          <p:cNvPr id="7" name="Platshållare för sidfot 4"/>
          <p:cNvSpPr>
            <a:spLocks noGrp="1"/>
          </p:cNvSpPr>
          <p:nvPr>
            <p:ph type="ftr" sz="quarter" idx="11"/>
          </p:nvPr>
        </p:nvSpPr>
        <p:spPr/>
        <p:txBody>
          <a:bodyPr/>
          <a:lstStyle>
            <a:lvl1pPr>
              <a:defRPr/>
            </a:lvl1pPr>
          </a:lstStyle>
          <a:p>
            <a:pPr>
              <a:defRPr/>
            </a:pPr>
            <a:r>
              <a:rPr lang="sv-SE"/>
              <a:t>Seko Postens turné</a:t>
            </a:r>
          </a:p>
        </p:txBody>
      </p:sp>
      <p:sp>
        <p:nvSpPr>
          <p:cNvPr id="8" name="Platshållare för bildnummer 5"/>
          <p:cNvSpPr>
            <a:spLocks noGrp="1"/>
          </p:cNvSpPr>
          <p:nvPr>
            <p:ph type="sldNum" sz="quarter" idx="12"/>
          </p:nvPr>
        </p:nvSpPr>
        <p:spPr/>
        <p:txBody>
          <a:bodyPr/>
          <a:lstStyle>
            <a:lvl1pPr>
              <a:defRPr/>
            </a:lvl1pPr>
          </a:lstStyle>
          <a:p>
            <a:pPr>
              <a:defRPr/>
            </a:pPr>
            <a:fld id="{1695506B-9ABC-46A6-B396-96BCC121569A}" type="slidenum">
              <a:rPr lang="sv-SE"/>
              <a:pPr>
                <a:defRPr/>
              </a:pPr>
              <a:t>‹#›</a:t>
            </a:fld>
            <a:endParaRPr lang="sv-SE"/>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lide A2: First page">
    <p:spTree>
      <p:nvGrpSpPr>
        <p:cNvPr id="1" name=""/>
        <p:cNvGrpSpPr/>
        <p:nvPr/>
      </p:nvGrpSpPr>
      <p:grpSpPr>
        <a:xfrm>
          <a:off x="0" y="0"/>
          <a:ext cx="0" cy="0"/>
          <a:chOff x="0" y="0"/>
          <a:chExt cx="0" cy="0"/>
        </a:xfrm>
      </p:grpSpPr>
      <p:sp>
        <p:nvSpPr>
          <p:cNvPr id="3" name="Platshållare för bild 2"/>
          <p:cNvSpPr>
            <a:spLocks noGrp="1"/>
          </p:cNvSpPr>
          <p:nvPr>
            <p:ph type="pic" sz="quarter" idx="13"/>
          </p:nvPr>
        </p:nvSpPr>
        <p:spPr>
          <a:xfrm>
            <a:off x="0" y="0"/>
            <a:ext cx="9144000" cy="6858000"/>
          </a:xfrm>
          <a:solidFill>
            <a:srgbClr val="F0F0F0"/>
          </a:solidFill>
        </p:spPr>
        <p:txBody>
          <a:bodyPr tIns="1512000"/>
          <a:lstStyle>
            <a:lvl1pPr algn="ctr">
              <a:defRPr/>
            </a:lvl1pPr>
          </a:lstStyle>
          <a:p>
            <a:r>
              <a:rPr lang="sv-SE"/>
              <a:t>Klicka på ikonen för att lägga till en bild</a:t>
            </a:r>
          </a:p>
        </p:txBody>
      </p:sp>
      <p:sp>
        <p:nvSpPr>
          <p:cNvPr id="22" name="Rubrik 1"/>
          <p:cNvSpPr>
            <a:spLocks noGrp="1"/>
          </p:cNvSpPr>
          <p:nvPr>
            <p:ph type="ctrTitle" hasCustomPrompt="1"/>
          </p:nvPr>
        </p:nvSpPr>
        <p:spPr>
          <a:xfrm>
            <a:off x="183231" y="2962276"/>
            <a:ext cx="4262747" cy="2154239"/>
          </a:xfrm>
          <a:solidFill>
            <a:schemeClr val="bg1"/>
          </a:solidFill>
        </p:spPr>
        <p:txBody>
          <a:bodyPr lIns="132235" tIns="198353" rIns="132235"/>
          <a:lstStyle>
            <a:lvl1pPr marL="0" marR="0" indent="0" algn="l" defTabSz="685740" rtl="0" eaLnBrk="1" fontAlgn="auto" latinLnBrk="0" hangingPunct="1">
              <a:lnSpc>
                <a:spcPts val="2066"/>
              </a:lnSpc>
              <a:spcBef>
                <a:spcPct val="0"/>
              </a:spcBef>
              <a:spcAft>
                <a:spcPts val="0"/>
              </a:spcAft>
              <a:buClrTx/>
              <a:buSzTx/>
              <a:buFontTx/>
              <a:buNone/>
              <a:tabLst/>
              <a:defRPr lang="en-GB" sz="2250" smtClean="0"/>
            </a:lvl1pPr>
          </a:lstStyle>
          <a:p>
            <a:r>
              <a:rPr lang="en-US"/>
              <a:t>Presentation </a:t>
            </a:r>
            <a:r>
              <a:rPr lang="en-US" err="1"/>
              <a:t>titel</a:t>
            </a:r>
            <a:endParaRPr lang="sv-SE" noProof="0"/>
          </a:p>
        </p:txBody>
      </p:sp>
      <p:sp>
        <p:nvSpPr>
          <p:cNvPr id="12" name="Underrubrik 2"/>
          <p:cNvSpPr>
            <a:spLocks noGrp="1"/>
          </p:cNvSpPr>
          <p:nvPr>
            <p:ph type="subTitle" idx="1" hasCustomPrompt="1"/>
          </p:nvPr>
        </p:nvSpPr>
        <p:spPr>
          <a:xfrm>
            <a:off x="321555" y="4499203"/>
            <a:ext cx="4021926" cy="236405"/>
          </a:xfrm>
        </p:spPr>
        <p:txBody>
          <a:bodyPr anchor="b" anchorCtr="0"/>
          <a:lstStyle>
            <a:lvl1pPr marL="0" marR="0" indent="0" algn="l" defTabSz="685740" rtl="0" eaLnBrk="1" fontAlgn="auto" latinLnBrk="0" hangingPunct="1">
              <a:lnSpc>
                <a:spcPct val="100000"/>
              </a:lnSpc>
              <a:spcBef>
                <a:spcPts val="0"/>
              </a:spcBef>
              <a:spcAft>
                <a:spcPts val="413"/>
              </a:spcAft>
              <a:buClrTx/>
              <a:buSzTx/>
              <a:buFont typeface="Arial" pitchFamily="34" charset="0"/>
              <a:buNone/>
              <a:tabLst/>
              <a:defRPr lang="en-GB" sz="938" b="1" cap="none" baseline="0" smtClean="0">
                <a:solidFill>
                  <a:schemeClr val="accent1"/>
                </a:solidFill>
              </a:defRPr>
            </a:lvl1pPr>
            <a:lvl2pPr marL="342869" indent="0" algn="ctr">
              <a:buNone/>
              <a:defRPr>
                <a:solidFill>
                  <a:schemeClr val="tx1">
                    <a:tint val="75000"/>
                  </a:schemeClr>
                </a:solidFill>
              </a:defRPr>
            </a:lvl2pPr>
            <a:lvl3pPr marL="685740" indent="0" algn="ctr">
              <a:buNone/>
              <a:defRPr>
                <a:solidFill>
                  <a:schemeClr val="tx1">
                    <a:tint val="75000"/>
                  </a:schemeClr>
                </a:solidFill>
              </a:defRPr>
            </a:lvl3pPr>
            <a:lvl4pPr marL="1028609" indent="0" algn="ctr">
              <a:buNone/>
              <a:defRPr>
                <a:solidFill>
                  <a:schemeClr val="tx1">
                    <a:tint val="75000"/>
                  </a:schemeClr>
                </a:solidFill>
              </a:defRPr>
            </a:lvl4pPr>
            <a:lvl5pPr marL="1371479" indent="0" algn="ctr">
              <a:buNone/>
              <a:defRPr>
                <a:solidFill>
                  <a:schemeClr val="tx1">
                    <a:tint val="75000"/>
                  </a:schemeClr>
                </a:solidFill>
              </a:defRPr>
            </a:lvl5pPr>
            <a:lvl6pPr marL="1714349" indent="0" algn="ctr">
              <a:buNone/>
              <a:defRPr>
                <a:solidFill>
                  <a:schemeClr val="tx1">
                    <a:tint val="75000"/>
                  </a:schemeClr>
                </a:solidFill>
              </a:defRPr>
            </a:lvl6pPr>
            <a:lvl7pPr marL="2057219" indent="0" algn="ctr">
              <a:buNone/>
              <a:defRPr>
                <a:solidFill>
                  <a:schemeClr val="tx1">
                    <a:tint val="75000"/>
                  </a:schemeClr>
                </a:solidFill>
              </a:defRPr>
            </a:lvl7pPr>
            <a:lvl8pPr marL="2400089" indent="0" algn="ctr">
              <a:buNone/>
              <a:defRPr>
                <a:solidFill>
                  <a:schemeClr val="tx1">
                    <a:tint val="75000"/>
                  </a:schemeClr>
                </a:solidFill>
              </a:defRPr>
            </a:lvl8pPr>
            <a:lvl9pPr marL="2742959" indent="0" algn="ctr">
              <a:buNone/>
              <a:defRPr>
                <a:solidFill>
                  <a:schemeClr val="tx1">
                    <a:tint val="75000"/>
                  </a:schemeClr>
                </a:solidFill>
              </a:defRPr>
            </a:lvl9pPr>
          </a:lstStyle>
          <a:p>
            <a:r>
              <a:rPr lang="en-US" err="1"/>
              <a:t>Stad</a:t>
            </a:r>
            <a:endParaRPr lang="sv-SE" noProof="0"/>
          </a:p>
        </p:txBody>
      </p:sp>
      <p:sp>
        <p:nvSpPr>
          <p:cNvPr id="13" name="Platshållare för text 18"/>
          <p:cNvSpPr>
            <a:spLocks noGrp="1"/>
          </p:cNvSpPr>
          <p:nvPr>
            <p:ph type="body" sz="quarter" idx="11" hasCustomPrompt="1"/>
          </p:nvPr>
        </p:nvSpPr>
        <p:spPr>
          <a:xfrm>
            <a:off x="327345" y="4810191"/>
            <a:ext cx="1212776" cy="298624"/>
          </a:xfrm>
        </p:spPr>
        <p:txBody>
          <a:bodyPr/>
          <a:lstStyle>
            <a:lvl1pPr marL="0" marR="0" indent="0" algn="l" defTabSz="685740" rtl="0" eaLnBrk="1" fontAlgn="auto" latinLnBrk="0" hangingPunct="1">
              <a:lnSpc>
                <a:spcPct val="100000"/>
              </a:lnSpc>
              <a:spcBef>
                <a:spcPts val="0"/>
              </a:spcBef>
              <a:spcAft>
                <a:spcPts val="413"/>
              </a:spcAft>
              <a:buClrTx/>
              <a:buSzTx/>
              <a:buFont typeface="Arial" pitchFamily="34" charset="0"/>
              <a:buNone/>
              <a:tabLst/>
              <a:defRPr lang="en-GB" sz="938" b="1" smtClean="0">
                <a:solidFill>
                  <a:schemeClr val="accent1"/>
                </a:solidFill>
              </a:defRPr>
            </a:lvl1pPr>
          </a:lstStyle>
          <a:p>
            <a:pPr marL="0" marR="0" lvl="0" indent="0" algn="l" defTabSz="685740" rtl="0" eaLnBrk="1" fontAlgn="auto" latinLnBrk="0" hangingPunct="1">
              <a:lnSpc>
                <a:spcPct val="100000"/>
              </a:lnSpc>
              <a:spcBef>
                <a:spcPts val="0"/>
              </a:spcBef>
              <a:spcAft>
                <a:spcPts val="413"/>
              </a:spcAft>
              <a:buClrTx/>
              <a:buSzTx/>
              <a:buFont typeface="Arial" pitchFamily="34" charset="0"/>
              <a:buNone/>
              <a:tabLst/>
              <a:defRPr/>
            </a:pPr>
            <a:r>
              <a:rPr lang="en-US" noProof="0" err="1"/>
              <a:t>åååå</a:t>
            </a:r>
            <a:r>
              <a:rPr lang="en-US" noProof="0"/>
              <a:t>/mm/</a:t>
            </a:r>
            <a:r>
              <a:rPr lang="en-US" noProof="0" err="1"/>
              <a:t>dd</a:t>
            </a:r>
            <a:endParaRPr lang="en-US" noProof="0"/>
          </a:p>
        </p:txBody>
      </p:sp>
      <p:sp>
        <p:nvSpPr>
          <p:cNvPr id="14" name="Platshållare för text 18"/>
          <p:cNvSpPr>
            <a:spLocks noGrp="1"/>
          </p:cNvSpPr>
          <p:nvPr>
            <p:ph type="body" sz="quarter" idx="12" hasCustomPrompt="1"/>
          </p:nvPr>
        </p:nvSpPr>
        <p:spPr>
          <a:xfrm>
            <a:off x="1788816" y="4810191"/>
            <a:ext cx="2549352" cy="298624"/>
          </a:xfrm>
        </p:spPr>
        <p:txBody>
          <a:bodyPr/>
          <a:lstStyle>
            <a:lvl1pPr algn="r">
              <a:defRPr lang="en-GB" sz="938" b="1" cap="all" baseline="0" smtClean="0">
                <a:solidFill>
                  <a:schemeClr val="accent1"/>
                </a:solidFill>
              </a:defRPr>
            </a:lvl1pPr>
          </a:lstStyle>
          <a:p>
            <a:pPr lvl="0"/>
            <a:r>
              <a:rPr lang="sv-SE" noProof="0"/>
              <a:t>STATUS</a:t>
            </a:r>
          </a:p>
        </p:txBody>
      </p:sp>
      <p:pic>
        <p:nvPicPr>
          <p:cNvPr id="15" name="Picture 6" descr="pn_white_rgb_standard.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96555" y="6239365"/>
            <a:ext cx="1229538" cy="250172"/>
          </a:xfrm>
          <a:prstGeom prst="rect">
            <a:avLst/>
          </a:prstGeom>
        </p:spPr>
      </p:pic>
      <p:sp>
        <p:nvSpPr>
          <p:cNvPr id="25" name="Platshållare för text 3"/>
          <p:cNvSpPr>
            <a:spLocks noGrp="1"/>
          </p:cNvSpPr>
          <p:nvPr>
            <p:ph type="body" sz="quarter" idx="14" hasCustomPrompt="1"/>
          </p:nvPr>
        </p:nvSpPr>
        <p:spPr>
          <a:xfrm>
            <a:off x="162659" y="6039380"/>
            <a:ext cx="8809477" cy="651600"/>
          </a:xfrm>
          <a:blipFill>
            <a:blip r:embed="rId3" cstate="screen">
              <a:extLst>
                <a:ext uri="{28A0092B-C50C-407E-A947-70E740481C1C}">
                  <a14:useLocalDpi xmlns:a14="http://schemas.microsoft.com/office/drawing/2010/main"/>
                </a:ext>
              </a:extLst>
            </a:blip>
            <a:stretch>
              <a:fillRect l="51" t="-1486" r="-167" b="-1331"/>
            </a:stretch>
          </a:blipFill>
        </p:spPr>
        <p:txBody>
          <a:bodyPr/>
          <a:lstStyle>
            <a:lvl1pPr>
              <a:defRPr sz="100">
                <a:solidFill>
                  <a:schemeClr val="accent1"/>
                </a:solidFill>
              </a:defRPr>
            </a:lvl1pPr>
          </a:lstStyle>
          <a:p>
            <a:pPr lvl="0"/>
            <a:r>
              <a:rPr lang="sv-SE"/>
              <a:t>.</a:t>
            </a:r>
          </a:p>
        </p:txBody>
      </p:sp>
    </p:spTree>
    <p:extLst>
      <p:ext uri="{BB962C8B-B14F-4D97-AF65-F5344CB8AC3E}">
        <p14:creationId xmlns:p14="http://schemas.microsoft.com/office/powerpoint/2010/main" val="39295779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lide B2: Chapter page">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16524" y="539750"/>
            <a:ext cx="6438900" cy="834343"/>
          </a:xfrm>
        </p:spPr>
        <p:txBody>
          <a:bodyPr/>
          <a:lstStyle>
            <a:lvl1pPr>
              <a:defRPr>
                <a:solidFill>
                  <a:schemeClr val="accent1"/>
                </a:solidFill>
              </a:defRPr>
            </a:lvl1pPr>
          </a:lstStyle>
          <a:p>
            <a:r>
              <a:rPr lang="en-US" altLang="nb-NO" noProof="0" err="1"/>
              <a:t>Kapitelsida</a:t>
            </a:r>
            <a:endParaRPr lang="sv-SE" noProof="0"/>
          </a:p>
        </p:txBody>
      </p:sp>
      <p:cxnSp>
        <p:nvCxnSpPr>
          <p:cNvPr id="8" name="Rak 7"/>
          <p:cNvCxnSpPr/>
          <p:nvPr userDrawn="1"/>
        </p:nvCxnSpPr>
        <p:spPr>
          <a:xfrm>
            <a:off x="332309" y="360627"/>
            <a:ext cx="8473846" cy="0"/>
          </a:xfrm>
          <a:prstGeom prst="line">
            <a:avLst/>
          </a:prstGeom>
          <a:ln w="38100" cmpd="sng">
            <a:solidFill>
              <a:schemeClr val="accent1"/>
            </a:solidFill>
          </a:ln>
        </p:spPr>
        <p:style>
          <a:lnRef idx="1">
            <a:schemeClr val="accent1"/>
          </a:lnRef>
          <a:fillRef idx="0">
            <a:schemeClr val="accent1"/>
          </a:fillRef>
          <a:effectRef idx="0">
            <a:schemeClr val="accent1"/>
          </a:effectRef>
          <a:fontRef idx="minor">
            <a:schemeClr val="tx1"/>
          </a:fontRef>
        </p:style>
      </p:cxnSp>
      <p:pic>
        <p:nvPicPr>
          <p:cNvPr id="9" name="Bildobjekt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80300" y="543603"/>
            <a:ext cx="820800" cy="172967"/>
          </a:xfrm>
          <a:prstGeom prst="rect">
            <a:avLst/>
          </a:prstGeom>
        </p:spPr>
      </p:pic>
    </p:spTree>
    <p:extLst>
      <p:ext uri="{BB962C8B-B14F-4D97-AF65-F5344CB8AC3E}">
        <p14:creationId xmlns:p14="http://schemas.microsoft.com/office/powerpoint/2010/main" val="12135683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lide C: 1 column – general copy">
    <p:spTree>
      <p:nvGrpSpPr>
        <p:cNvPr id="1" name=""/>
        <p:cNvGrpSpPr/>
        <p:nvPr/>
      </p:nvGrpSpPr>
      <p:grpSpPr>
        <a:xfrm>
          <a:off x="0" y="0"/>
          <a:ext cx="0" cy="0"/>
          <a:chOff x="0" y="0"/>
          <a:chExt cx="0" cy="0"/>
        </a:xfrm>
      </p:grpSpPr>
      <p:sp>
        <p:nvSpPr>
          <p:cNvPr id="2" name="Rubrik 1"/>
          <p:cNvSpPr>
            <a:spLocks noGrp="1"/>
          </p:cNvSpPr>
          <p:nvPr>
            <p:ph type="title"/>
          </p:nvPr>
        </p:nvSpPr>
        <p:spPr>
          <a:xfrm>
            <a:off x="332644" y="539751"/>
            <a:ext cx="6422780" cy="309600"/>
          </a:xfrm>
        </p:spPr>
        <p:txBody>
          <a:bodyPr/>
          <a:lstStyle/>
          <a:p>
            <a:r>
              <a:rPr lang="sv-SE" noProof="0"/>
              <a:t>Klicka här för att ändra format</a:t>
            </a:r>
          </a:p>
        </p:txBody>
      </p:sp>
      <p:sp>
        <p:nvSpPr>
          <p:cNvPr id="7" name="Platshållare för text 6"/>
          <p:cNvSpPr>
            <a:spLocks noGrp="1"/>
          </p:cNvSpPr>
          <p:nvPr>
            <p:ph type="body" sz="quarter" idx="13"/>
          </p:nvPr>
        </p:nvSpPr>
        <p:spPr>
          <a:xfrm>
            <a:off x="3245827" y="1749427"/>
            <a:ext cx="5568462" cy="4575175"/>
          </a:xfrm>
        </p:spPr>
        <p:txBody>
          <a:bodyPr/>
          <a:lstStyle>
            <a:lvl1pPr>
              <a:spcAft>
                <a:spcPts val="0"/>
              </a:spcAft>
              <a:defRPr b="0" cap="none">
                <a:solidFill>
                  <a:schemeClr val="tx1"/>
                </a:solidFill>
              </a:defRPr>
            </a:lvl1pPr>
            <a:lvl2pPr>
              <a:spcAft>
                <a:spcPts val="0"/>
              </a:spcAft>
              <a:defRPr/>
            </a:lvl2pPr>
            <a:lvl3pPr>
              <a:spcBef>
                <a:spcPts val="0"/>
              </a:spcBef>
              <a:defRPr/>
            </a:lvl3pPr>
            <a:lvl4pPr>
              <a:spcBef>
                <a:spcPts val="0"/>
              </a:spcBef>
              <a:defRPr/>
            </a:lvl4pPr>
            <a:lvl5pPr marL="528076" marR="0" indent="-125733" algn="l" defTabSz="685740" rtl="0" eaLnBrk="1" fontAlgn="auto" latinLnBrk="0" hangingPunct="1">
              <a:lnSpc>
                <a:spcPct val="100000"/>
              </a:lnSpc>
              <a:spcBef>
                <a:spcPts val="0"/>
              </a:spcBef>
              <a:spcAft>
                <a:spcPts val="413"/>
              </a:spcAft>
              <a:buClrTx/>
              <a:buSzTx/>
              <a:buFont typeface="Wingdings" pitchFamily="2" charset="2"/>
              <a:buChar char="§"/>
              <a:tabLst/>
              <a:defRPr/>
            </a:lvl5pPr>
            <a:lvl6pPr marL="675674" indent="-129013">
              <a:lnSpc>
                <a:spcPct val="100000"/>
              </a:lnSpc>
              <a:spcAft>
                <a:spcPts val="413"/>
              </a:spcAft>
              <a:buFont typeface="Arial" pitchFamily="34" charset="0"/>
              <a:buChar char="−"/>
              <a:defRPr/>
            </a:lvl6pPr>
          </a:lstStyle>
          <a:p>
            <a:pPr lvl="0"/>
            <a:r>
              <a:rPr lang="sv-SE" noProof="0"/>
              <a:t>Klicka här för att ändra format på bakgrundstexten</a:t>
            </a:r>
          </a:p>
          <a:p>
            <a:pPr lvl="1"/>
            <a:r>
              <a:rPr lang="sv-SE" noProof="0"/>
              <a:t>Nivå två</a:t>
            </a:r>
          </a:p>
        </p:txBody>
      </p:sp>
      <p:sp>
        <p:nvSpPr>
          <p:cNvPr id="9" name="Platshållare för datum 8"/>
          <p:cNvSpPr>
            <a:spLocks noGrp="1"/>
          </p:cNvSpPr>
          <p:nvPr>
            <p:ph type="dt" sz="half" idx="14"/>
          </p:nvPr>
        </p:nvSpPr>
        <p:spPr/>
        <p:txBody>
          <a:bodyPr/>
          <a:lstStyle/>
          <a:p>
            <a:fld id="{8ECF74B6-2AE0-4BA1-B1F5-F0AD6FA88E8B}" type="datetime1">
              <a:rPr lang="sv-SE" smtClean="0">
                <a:solidFill>
                  <a:prstClr val="black"/>
                </a:solidFill>
              </a:rPr>
              <a:pPr/>
              <a:t>2023-09-14</a:t>
            </a:fld>
            <a:endParaRPr lang="sv-SE">
              <a:solidFill>
                <a:prstClr val="black"/>
              </a:solidFill>
            </a:endParaRPr>
          </a:p>
        </p:txBody>
      </p:sp>
      <p:sp>
        <p:nvSpPr>
          <p:cNvPr id="10" name="Platshållare för bildnummer 9"/>
          <p:cNvSpPr>
            <a:spLocks noGrp="1"/>
          </p:cNvSpPr>
          <p:nvPr>
            <p:ph type="sldNum" sz="quarter" idx="15"/>
          </p:nvPr>
        </p:nvSpPr>
        <p:spPr/>
        <p:txBody>
          <a:bodyPr/>
          <a:lstStyle/>
          <a:p>
            <a:fld id="{9F29718E-E53E-4F01-9318-5CD72E98E741}" type="slidenum">
              <a:rPr lang="sv-SE" smtClean="0">
                <a:solidFill>
                  <a:prstClr val="black"/>
                </a:solidFill>
              </a:rPr>
              <a:pPr/>
              <a:t>‹#›</a:t>
            </a:fld>
            <a:endParaRPr lang="sv-SE">
              <a:solidFill>
                <a:prstClr val="black"/>
              </a:solidFill>
            </a:endParaRPr>
          </a:p>
        </p:txBody>
      </p:sp>
      <p:sp>
        <p:nvSpPr>
          <p:cNvPr id="11" name="Platshållare för sidfot 10"/>
          <p:cNvSpPr>
            <a:spLocks noGrp="1"/>
          </p:cNvSpPr>
          <p:nvPr>
            <p:ph type="ftr" sz="quarter" idx="16"/>
          </p:nvPr>
        </p:nvSpPr>
        <p:spPr/>
        <p:txBody>
          <a:bodyPr/>
          <a:lstStyle/>
          <a:p>
            <a:endParaRPr lang="sv-SE">
              <a:solidFill>
                <a:prstClr val="black"/>
              </a:solidFill>
            </a:endParaRPr>
          </a:p>
        </p:txBody>
      </p:sp>
    </p:spTree>
    <p:extLst>
      <p:ext uri="{BB962C8B-B14F-4D97-AF65-F5344CB8AC3E}">
        <p14:creationId xmlns:p14="http://schemas.microsoft.com/office/powerpoint/2010/main" val="26405802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lide D: 1 column – long texts">
    <p:spTree>
      <p:nvGrpSpPr>
        <p:cNvPr id="1" name=""/>
        <p:cNvGrpSpPr/>
        <p:nvPr/>
      </p:nvGrpSpPr>
      <p:grpSpPr>
        <a:xfrm>
          <a:off x="0" y="0"/>
          <a:ext cx="0" cy="0"/>
          <a:chOff x="0" y="0"/>
          <a:chExt cx="0" cy="0"/>
        </a:xfrm>
      </p:grpSpPr>
      <p:sp>
        <p:nvSpPr>
          <p:cNvPr id="2" name="Rubrik 1"/>
          <p:cNvSpPr>
            <a:spLocks noGrp="1"/>
          </p:cNvSpPr>
          <p:nvPr>
            <p:ph type="title"/>
          </p:nvPr>
        </p:nvSpPr>
        <p:spPr>
          <a:xfrm>
            <a:off x="332644" y="539751"/>
            <a:ext cx="6422780" cy="309600"/>
          </a:xfrm>
        </p:spPr>
        <p:txBody>
          <a:bodyPr/>
          <a:lstStyle/>
          <a:p>
            <a:r>
              <a:rPr lang="sv-SE" noProof="0"/>
              <a:t>Klicka här för att ändra format</a:t>
            </a:r>
          </a:p>
        </p:txBody>
      </p:sp>
      <p:sp>
        <p:nvSpPr>
          <p:cNvPr id="7" name="Platshållare för text 6"/>
          <p:cNvSpPr>
            <a:spLocks noGrp="1"/>
          </p:cNvSpPr>
          <p:nvPr>
            <p:ph type="body" sz="quarter" idx="13"/>
          </p:nvPr>
        </p:nvSpPr>
        <p:spPr>
          <a:xfrm>
            <a:off x="3245827" y="1749427"/>
            <a:ext cx="5568462" cy="4575175"/>
          </a:xfrm>
        </p:spPr>
        <p:txBody>
          <a:bodyPr/>
          <a:lstStyle>
            <a:lvl1pPr>
              <a:spcAft>
                <a:spcPts val="0"/>
              </a:spcAft>
              <a:defRPr sz="900" b="0" cap="none">
                <a:solidFill>
                  <a:schemeClr val="tx1"/>
                </a:solidFill>
              </a:defRPr>
            </a:lvl1pPr>
            <a:lvl2pPr>
              <a:spcAft>
                <a:spcPts val="0"/>
              </a:spcAft>
              <a:defRPr sz="900"/>
            </a:lvl2pPr>
            <a:lvl3pPr>
              <a:spcBef>
                <a:spcPts val="0"/>
              </a:spcBef>
              <a:defRPr/>
            </a:lvl3pPr>
            <a:lvl4pPr>
              <a:spcBef>
                <a:spcPts val="0"/>
              </a:spcBef>
              <a:defRPr/>
            </a:lvl4pPr>
            <a:lvl5pPr marL="528076" marR="0" indent="-125733" algn="l" defTabSz="685740" rtl="0" eaLnBrk="1" fontAlgn="auto" latinLnBrk="0" hangingPunct="1">
              <a:lnSpc>
                <a:spcPct val="100000"/>
              </a:lnSpc>
              <a:spcBef>
                <a:spcPts val="0"/>
              </a:spcBef>
              <a:spcAft>
                <a:spcPts val="413"/>
              </a:spcAft>
              <a:buClrTx/>
              <a:buSzTx/>
              <a:buFont typeface="Wingdings" pitchFamily="2" charset="2"/>
              <a:buChar char="§"/>
              <a:tabLst/>
              <a:defRPr/>
            </a:lvl5pPr>
            <a:lvl6pPr marL="675674" indent="-129013">
              <a:lnSpc>
                <a:spcPct val="100000"/>
              </a:lnSpc>
              <a:spcAft>
                <a:spcPts val="413"/>
              </a:spcAft>
              <a:buFont typeface="Arial" pitchFamily="34" charset="0"/>
              <a:buChar char="−"/>
              <a:defRPr/>
            </a:lvl6pPr>
          </a:lstStyle>
          <a:p>
            <a:pPr lvl="0"/>
            <a:r>
              <a:rPr lang="sv-SE" noProof="0"/>
              <a:t>Klicka här för att ändra format på bakgrundstexten</a:t>
            </a:r>
          </a:p>
          <a:p>
            <a:pPr lvl="1"/>
            <a:r>
              <a:rPr lang="sv-SE" noProof="0"/>
              <a:t>Nivå två</a:t>
            </a:r>
          </a:p>
        </p:txBody>
      </p:sp>
      <p:sp>
        <p:nvSpPr>
          <p:cNvPr id="9" name="Platshållare för datum 8"/>
          <p:cNvSpPr>
            <a:spLocks noGrp="1"/>
          </p:cNvSpPr>
          <p:nvPr>
            <p:ph type="dt" sz="half" idx="14"/>
          </p:nvPr>
        </p:nvSpPr>
        <p:spPr/>
        <p:txBody>
          <a:bodyPr/>
          <a:lstStyle/>
          <a:p>
            <a:fld id="{E884A815-DE9E-4FC9-88BD-8253A2DEF55C}" type="datetime1">
              <a:rPr lang="sv-SE" smtClean="0">
                <a:solidFill>
                  <a:prstClr val="black"/>
                </a:solidFill>
              </a:rPr>
              <a:pPr/>
              <a:t>2023-09-14</a:t>
            </a:fld>
            <a:endParaRPr lang="sv-SE">
              <a:solidFill>
                <a:prstClr val="black"/>
              </a:solidFill>
            </a:endParaRPr>
          </a:p>
        </p:txBody>
      </p:sp>
      <p:sp>
        <p:nvSpPr>
          <p:cNvPr id="10" name="Platshållare för bildnummer 9"/>
          <p:cNvSpPr>
            <a:spLocks noGrp="1"/>
          </p:cNvSpPr>
          <p:nvPr>
            <p:ph type="sldNum" sz="quarter" idx="15"/>
          </p:nvPr>
        </p:nvSpPr>
        <p:spPr/>
        <p:txBody>
          <a:bodyPr/>
          <a:lstStyle/>
          <a:p>
            <a:fld id="{9F29718E-E53E-4F01-9318-5CD72E98E741}" type="slidenum">
              <a:rPr lang="sv-SE" smtClean="0">
                <a:solidFill>
                  <a:prstClr val="black"/>
                </a:solidFill>
              </a:rPr>
              <a:pPr/>
              <a:t>‹#›</a:t>
            </a:fld>
            <a:endParaRPr lang="sv-SE">
              <a:solidFill>
                <a:prstClr val="black"/>
              </a:solidFill>
            </a:endParaRPr>
          </a:p>
        </p:txBody>
      </p:sp>
      <p:sp>
        <p:nvSpPr>
          <p:cNvPr id="11" name="Platshållare för sidfot 10"/>
          <p:cNvSpPr>
            <a:spLocks noGrp="1"/>
          </p:cNvSpPr>
          <p:nvPr>
            <p:ph type="ftr" sz="quarter" idx="16"/>
          </p:nvPr>
        </p:nvSpPr>
        <p:spPr/>
        <p:txBody>
          <a:bodyPr/>
          <a:lstStyle/>
          <a:p>
            <a:endParaRPr lang="sv-SE">
              <a:solidFill>
                <a:prstClr val="black"/>
              </a:solidFill>
            </a:endParaRPr>
          </a:p>
        </p:txBody>
      </p:sp>
    </p:spTree>
    <p:extLst>
      <p:ext uri="{BB962C8B-B14F-4D97-AF65-F5344CB8AC3E}">
        <p14:creationId xmlns:p14="http://schemas.microsoft.com/office/powerpoint/2010/main" val="3654036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lide E: 1 column – bullet points">
    <p:spTree>
      <p:nvGrpSpPr>
        <p:cNvPr id="1" name=""/>
        <p:cNvGrpSpPr/>
        <p:nvPr/>
      </p:nvGrpSpPr>
      <p:grpSpPr>
        <a:xfrm>
          <a:off x="0" y="0"/>
          <a:ext cx="0" cy="0"/>
          <a:chOff x="0" y="0"/>
          <a:chExt cx="0" cy="0"/>
        </a:xfrm>
      </p:grpSpPr>
      <p:sp>
        <p:nvSpPr>
          <p:cNvPr id="2" name="Rubrik 1"/>
          <p:cNvSpPr>
            <a:spLocks noGrp="1"/>
          </p:cNvSpPr>
          <p:nvPr>
            <p:ph type="title"/>
          </p:nvPr>
        </p:nvSpPr>
        <p:spPr>
          <a:xfrm>
            <a:off x="332644" y="539749"/>
            <a:ext cx="6422780" cy="309600"/>
          </a:xfrm>
        </p:spPr>
        <p:txBody>
          <a:bodyPr/>
          <a:lstStyle/>
          <a:p>
            <a:r>
              <a:rPr lang="sv-SE" noProof="0"/>
              <a:t>Klicka här för att ändra format</a:t>
            </a:r>
          </a:p>
        </p:txBody>
      </p:sp>
      <p:sp>
        <p:nvSpPr>
          <p:cNvPr id="3" name="Platshållare för datum 2"/>
          <p:cNvSpPr>
            <a:spLocks noGrp="1"/>
          </p:cNvSpPr>
          <p:nvPr>
            <p:ph type="dt" sz="half" idx="10"/>
          </p:nvPr>
        </p:nvSpPr>
        <p:spPr/>
        <p:txBody>
          <a:bodyPr/>
          <a:lstStyle/>
          <a:p>
            <a:fld id="{0D3112DF-FC3F-4D43-B854-E9643984A659}" type="datetime1">
              <a:rPr lang="sv-SE" smtClean="0">
                <a:solidFill>
                  <a:prstClr val="black"/>
                </a:solidFill>
              </a:rPr>
              <a:pPr/>
              <a:t>2023-09-14</a:t>
            </a:fld>
            <a:endParaRPr lang="sv-SE">
              <a:solidFill>
                <a:prstClr val="black"/>
              </a:solidFill>
            </a:endParaRPr>
          </a:p>
        </p:txBody>
      </p:sp>
      <p:sp>
        <p:nvSpPr>
          <p:cNvPr id="5" name="Platshållare för bildnummer 4"/>
          <p:cNvSpPr>
            <a:spLocks noGrp="1"/>
          </p:cNvSpPr>
          <p:nvPr>
            <p:ph type="sldNum" sz="quarter" idx="12"/>
          </p:nvPr>
        </p:nvSpPr>
        <p:spPr>
          <a:xfrm>
            <a:off x="8365881" y="6495439"/>
            <a:ext cx="442852" cy="130607"/>
          </a:xfrm>
        </p:spPr>
        <p:txBody>
          <a:bodyPr/>
          <a:lstStyle/>
          <a:p>
            <a:fld id="{9F29718E-E53E-4F01-9318-5CD72E98E741}" type="slidenum">
              <a:rPr lang="sv-SE" smtClean="0">
                <a:solidFill>
                  <a:prstClr val="black"/>
                </a:solidFill>
              </a:rPr>
              <a:pPr/>
              <a:t>‹#›</a:t>
            </a:fld>
            <a:endParaRPr lang="sv-SE">
              <a:solidFill>
                <a:prstClr val="black"/>
              </a:solidFill>
            </a:endParaRPr>
          </a:p>
        </p:txBody>
      </p:sp>
      <p:sp>
        <p:nvSpPr>
          <p:cNvPr id="9" name="Platshållare för text 7"/>
          <p:cNvSpPr>
            <a:spLocks noGrp="1"/>
          </p:cNvSpPr>
          <p:nvPr>
            <p:ph type="body" sz="quarter" idx="14"/>
          </p:nvPr>
        </p:nvSpPr>
        <p:spPr>
          <a:xfrm>
            <a:off x="3245827" y="1749427"/>
            <a:ext cx="5568462" cy="4575175"/>
          </a:xfrm>
        </p:spPr>
        <p:txBody>
          <a:bodyPr/>
          <a:lstStyle>
            <a:lvl1pPr marL="257168" indent="-257168">
              <a:spcAft>
                <a:spcPts val="450"/>
              </a:spcAft>
              <a:buSzPct val="100000"/>
              <a:buFont typeface="+mj-lt"/>
              <a:buAutoNum type="arabicPeriod"/>
              <a:defRPr sz="1200"/>
            </a:lvl1pPr>
            <a:lvl2pPr marL="452874" indent="-257168">
              <a:spcAft>
                <a:spcPts val="450"/>
              </a:spcAft>
              <a:buFont typeface="+mj-lt"/>
              <a:buAutoNum type="arabicPeriod"/>
              <a:defRPr sz="1200"/>
            </a:lvl2pPr>
            <a:lvl3pPr marL="650065" indent="-257168">
              <a:spcAft>
                <a:spcPts val="450"/>
              </a:spcAft>
              <a:buSzPct val="100000"/>
              <a:buFont typeface="+mj-lt"/>
              <a:buAutoNum type="arabicPeriod"/>
              <a:defRPr sz="1200"/>
            </a:lvl3pPr>
            <a:lvl4pPr marL="786338" indent="-257168">
              <a:spcAft>
                <a:spcPts val="450"/>
              </a:spcAft>
              <a:buFont typeface="+mj-lt"/>
              <a:buAutoNum type="arabicPeriod"/>
              <a:defRPr sz="1200"/>
            </a:lvl4pPr>
            <a:lvl5pPr marL="966220" indent="-257168" defTabSz="810796">
              <a:buSzPct val="100000"/>
              <a:buFont typeface="+mj-lt"/>
              <a:buAutoNum type="arabicPeriod"/>
              <a:defRPr/>
            </a:lvl5pPr>
            <a:lvl6pPr marL="1077489" indent="-145796">
              <a:defRPr/>
            </a:lvl6p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p:txBody>
      </p:sp>
      <p:sp>
        <p:nvSpPr>
          <p:cNvPr id="8" name="Platshållare för sidfot 83"/>
          <p:cNvSpPr>
            <a:spLocks noGrp="1"/>
          </p:cNvSpPr>
          <p:nvPr>
            <p:ph type="ftr" sz="quarter" idx="3"/>
          </p:nvPr>
        </p:nvSpPr>
        <p:spPr>
          <a:xfrm>
            <a:off x="4572002" y="6472184"/>
            <a:ext cx="3021623" cy="129600"/>
          </a:xfrm>
          <a:prstGeom prst="rect">
            <a:avLst/>
          </a:prstGeom>
        </p:spPr>
        <p:txBody>
          <a:bodyPr vert="horz" lIns="0" tIns="0" rIns="0" bIns="0" rtlCol="0" anchor="ctr"/>
          <a:lstStyle>
            <a:lvl1pPr algn="l">
              <a:defRPr sz="600">
                <a:solidFill>
                  <a:schemeClr val="tx1"/>
                </a:solidFill>
              </a:defRPr>
            </a:lvl1pPr>
          </a:lstStyle>
          <a:p>
            <a:endParaRPr lang="sv-SE">
              <a:solidFill>
                <a:prstClr val="black"/>
              </a:solidFill>
            </a:endParaRPr>
          </a:p>
        </p:txBody>
      </p:sp>
    </p:spTree>
    <p:extLst>
      <p:ext uri="{BB962C8B-B14F-4D97-AF65-F5344CB8AC3E}">
        <p14:creationId xmlns:p14="http://schemas.microsoft.com/office/powerpoint/2010/main" val="6853866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lide F: 1 column – numbered list">
    <p:spTree>
      <p:nvGrpSpPr>
        <p:cNvPr id="1" name=""/>
        <p:cNvGrpSpPr/>
        <p:nvPr/>
      </p:nvGrpSpPr>
      <p:grpSpPr>
        <a:xfrm>
          <a:off x="0" y="0"/>
          <a:ext cx="0" cy="0"/>
          <a:chOff x="0" y="0"/>
          <a:chExt cx="0" cy="0"/>
        </a:xfrm>
      </p:grpSpPr>
      <p:sp>
        <p:nvSpPr>
          <p:cNvPr id="2" name="Rubrik 1"/>
          <p:cNvSpPr>
            <a:spLocks noGrp="1"/>
          </p:cNvSpPr>
          <p:nvPr>
            <p:ph type="title"/>
          </p:nvPr>
        </p:nvSpPr>
        <p:spPr>
          <a:xfrm>
            <a:off x="332644" y="539749"/>
            <a:ext cx="6422780" cy="309600"/>
          </a:xfrm>
        </p:spPr>
        <p:txBody>
          <a:bodyPr/>
          <a:lstStyle/>
          <a:p>
            <a:r>
              <a:rPr lang="sv-SE" noProof="0"/>
              <a:t>Klicka här för att ändra format</a:t>
            </a:r>
          </a:p>
        </p:txBody>
      </p:sp>
      <p:sp>
        <p:nvSpPr>
          <p:cNvPr id="3" name="Platshållare för datum 2"/>
          <p:cNvSpPr>
            <a:spLocks noGrp="1"/>
          </p:cNvSpPr>
          <p:nvPr>
            <p:ph type="dt" sz="half" idx="10"/>
          </p:nvPr>
        </p:nvSpPr>
        <p:spPr/>
        <p:txBody>
          <a:bodyPr/>
          <a:lstStyle/>
          <a:p>
            <a:fld id="{1C3F8A17-3844-4F9F-BA69-0E42000C80A5}" type="datetime1">
              <a:rPr lang="sv-SE" smtClean="0">
                <a:solidFill>
                  <a:prstClr val="black"/>
                </a:solidFill>
              </a:rPr>
              <a:pPr/>
              <a:t>2023-09-14</a:t>
            </a:fld>
            <a:endParaRPr lang="sv-SE">
              <a:solidFill>
                <a:prstClr val="black"/>
              </a:solidFill>
            </a:endParaRPr>
          </a:p>
        </p:txBody>
      </p:sp>
      <p:sp>
        <p:nvSpPr>
          <p:cNvPr id="5" name="Platshållare för bildnummer 4"/>
          <p:cNvSpPr>
            <a:spLocks noGrp="1"/>
          </p:cNvSpPr>
          <p:nvPr>
            <p:ph type="sldNum" sz="quarter" idx="12"/>
          </p:nvPr>
        </p:nvSpPr>
        <p:spPr/>
        <p:txBody>
          <a:bodyPr/>
          <a:lstStyle/>
          <a:p>
            <a:fld id="{9F29718E-E53E-4F01-9318-5CD72E98E741}" type="slidenum">
              <a:rPr lang="sv-SE" smtClean="0">
                <a:solidFill>
                  <a:prstClr val="black"/>
                </a:solidFill>
              </a:rPr>
              <a:pPr/>
              <a:t>‹#›</a:t>
            </a:fld>
            <a:endParaRPr lang="sv-SE">
              <a:solidFill>
                <a:prstClr val="black"/>
              </a:solidFill>
            </a:endParaRPr>
          </a:p>
        </p:txBody>
      </p:sp>
      <p:sp>
        <p:nvSpPr>
          <p:cNvPr id="8" name="Platshållare för sidfot 83"/>
          <p:cNvSpPr>
            <a:spLocks noGrp="1"/>
          </p:cNvSpPr>
          <p:nvPr>
            <p:ph type="ftr" sz="quarter" idx="3"/>
          </p:nvPr>
        </p:nvSpPr>
        <p:spPr>
          <a:xfrm>
            <a:off x="4698023" y="6472184"/>
            <a:ext cx="2895600" cy="129600"/>
          </a:xfrm>
          <a:prstGeom prst="rect">
            <a:avLst/>
          </a:prstGeom>
        </p:spPr>
        <p:txBody>
          <a:bodyPr vert="horz" lIns="0" tIns="0" rIns="0" bIns="0" rtlCol="0" anchor="ctr"/>
          <a:lstStyle>
            <a:lvl1pPr algn="l">
              <a:defRPr sz="600">
                <a:solidFill>
                  <a:schemeClr val="tx1"/>
                </a:solidFill>
              </a:defRPr>
            </a:lvl1pPr>
          </a:lstStyle>
          <a:p>
            <a:endParaRPr lang="sv-SE">
              <a:solidFill>
                <a:prstClr val="black"/>
              </a:solidFill>
            </a:endParaRPr>
          </a:p>
        </p:txBody>
      </p:sp>
    </p:spTree>
    <p:extLst>
      <p:ext uri="{BB962C8B-B14F-4D97-AF65-F5344CB8AC3E}">
        <p14:creationId xmlns:p14="http://schemas.microsoft.com/office/powerpoint/2010/main" val="26642778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Slide E: 1 column – bullet points">
    <p:spTree>
      <p:nvGrpSpPr>
        <p:cNvPr id="1" name=""/>
        <p:cNvGrpSpPr/>
        <p:nvPr/>
      </p:nvGrpSpPr>
      <p:grpSpPr>
        <a:xfrm>
          <a:off x="0" y="0"/>
          <a:ext cx="0" cy="0"/>
          <a:chOff x="0" y="0"/>
          <a:chExt cx="0" cy="0"/>
        </a:xfrm>
      </p:grpSpPr>
      <p:sp>
        <p:nvSpPr>
          <p:cNvPr id="2" name="Rubrik 1"/>
          <p:cNvSpPr>
            <a:spLocks noGrp="1"/>
          </p:cNvSpPr>
          <p:nvPr>
            <p:ph type="title"/>
          </p:nvPr>
        </p:nvSpPr>
        <p:spPr>
          <a:xfrm>
            <a:off x="332644" y="539749"/>
            <a:ext cx="6422780" cy="309600"/>
          </a:xfrm>
        </p:spPr>
        <p:txBody>
          <a:bodyPr/>
          <a:lstStyle/>
          <a:p>
            <a:r>
              <a:rPr lang="sv-SE" noProof="0"/>
              <a:t>Klicka här för att ändra format</a:t>
            </a:r>
          </a:p>
        </p:txBody>
      </p:sp>
      <p:sp>
        <p:nvSpPr>
          <p:cNvPr id="3" name="Platshållare för datum 2"/>
          <p:cNvSpPr>
            <a:spLocks noGrp="1"/>
          </p:cNvSpPr>
          <p:nvPr>
            <p:ph type="dt" sz="half" idx="10"/>
          </p:nvPr>
        </p:nvSpPr>
        <p:spPr/>
        <p:txBody>
          <a:bodyPr/>
          <a:lstStyle/>
          <a:p>
            <a:fld id="{87A83314-119E-41AB-BC72-691BAE447788}" type="datetime1">
              <a:rPr lang="sv-SE" smtClean="0">
                <a:solidFill>
                  <a:prstClr val="black"/>
                </a:solidFill>
              </a:rPr>
              <a:pPr/>
              <a:t>2023-09-14</a:t>
            </a:fld>
            <a:endParaRPr lang="sv-SE">
              <a:solidFill>
                <a:prstClr val="black"/>
              </a:solidFill>
            </a:endParaRPr>
          </a:p>
        </p:txBody>
      </p:sp>
      <p:sp>
        <p:nvSpPr>
          <p:cNvPr id="5" name="Platshållare för bildnummer 4"/>
          <p:cNvSpPr>
            <a:spLocks noGrp="1"/>
          </p:cNvSpPr>
          <p:nvPr>
            <p:ph type="sldNum" sz="quarter" idx="12"/>
          </p:nvPr>
        </p:nvSpPr>
        <p:spPr/>
        <p:txBody>
          <a:bodyPr/>
          <a:lstStyle/>
          <a:p>
            <a:fld id="{9F29718E-E53E-4F01-9318-5CD72E98E741}" type="slidenum">
              <a:rPr lang="sv-SE" smtClean="0">
                <a:solidFill>
                  <a:prstClr val="black"/>
                </a:solidFill>
              </a:rPr>
              <a:pPr/>
              <a:t>‹#›</a:t>
            </a:fld>
            <a:endParaRPr lang="sv-SE">
              <a:solidFill>
                <a:prstClr val="black"/>
              </a:solidFill>
            </a:endParaRPr>
          </a:p>
        </p:txBody>
      </p:sp>
      <p:sp>
        <p:nvSpPr>
          <p:cNvPr id="8" name="Platshållare för sidfot 83"/>
          <p:cNvSpPr>
            <a:spLocks noGrp="1"/>
          </p:cNvSpPr>
          <p:nvPr>
            <p:ph type="ftr" sz="quarter" idx="3"/>
          </p:nvPr>
        </p:nvSpPr>
        <p:spPr>
          <a:xfrm>
            <a:off x="4698023" y="6472184"/>
            <a:ext cx="2895600" cy="129600"/>
          </a:xfrm>
          <a:prstGeom prst="rect">
            <a:avLst/>
          </a:prstGeom>
        </p:spPr>
        <p:txBody>
          <a:bodyPr vert="horz" lIns="0" tIns="0" rIns="0" bIns="0" rtlCol="0" anchor="ctr"/>
          <a:lstStyle>
            <a:lvl1pPr algn="l">
              <a:defRPr sz="600">
                <a:solidFill>
                  <a:schemeClr val="tx1"/>
                </a:solidFill>
              </a:defRPr>
            </a:lvl1pPr>
          </a:lstStyle>
          <a:p>
            <a:endParaRPr lang="sv-SE">
              <a:solidFill>
                <a:prstClr val="black"/>
              </a:solidFill>
            </a:endParaRPr>
          </a:p>
        </p:txBody>
      </p:sp>
      <p:sp>
        <p:nvSpPr>
          <p:cNvPr id="7" name="Platshållare för text 7"/>
          <p:cNvSpPr>
            <a:spLocks noGrp="1"/>
          </p:cNvSpPr>
          <p:nvPr>
            <p:ph type="body" sz="quarter" idx="14"/>
          </p:nvPr>
        </p:nvSpPr>
        <p:spPr>
          <a:xfrm>
            <a:off x="3245827" y="1749427"/>
            <a:ext cx="5568462" cy="4575175"/>
          </a:xfrm>
        </p:spPr>
        <p:txBody>
          <a:bodyPr/>
          <a:lstStyle>
            <a:lvl1pPr marL="204783" indent="-204783">
              <a:spcAft>
                <a:spcPts val="450"/>
              </a:spcAft>
              <a:buSzPct val="70000"/>
              <a:buFont typeface="+mj-lt"/>
              <a:buAutoNum type="arabicPeriod"/>
              <a:defRPr sz="1200"/>
            </a:lvl1pPr>
            <a:lvl2pPr marL="390317" indent="-194612">
              <a:spcAft>
                <a:spcPts val="450"/>
              </a:spcAft>
              <a:buFont typeface="Calibri" pitchFamily="34" charset="0"/>
              <a:buChar char="−"/>
              <a:defRPr sz="1200"/>
            </a:lvl2pPr>
            <a:lvl3pPr marL="521481" indent="-128585">
              <a:spcAft>
                <a:spcPts val="450"/>
              </a:spcAft>
              <a:buSzPct val="70000"/>
              <a:defRPr sz="1200"/>
            </a:lvl3pPr>
            <a:lvl4pPr marL="673488" indent="-144320">
              <a:spcAft>
                <a:spcPts val="450"/>
              </a:spcAft>
              <a:defRPr sz="1200"/>
            </a:lvl4pPr>
            <a:lvl5pPr marL="854848" indent="-145796" defTabSz="810796">
              <a:defRPr/>
            </a:lvl5pPr>
            <a:lvl6pPr marL="1077489" indent="-145796">
              <a:defRPr/>
            </a:lvl6p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p:txBody>
      </p:sp>
    </p:spTree>
    <p:extLst>
      <p:ext uri="{BB962C8B-B14F-4D97-AF65-F5344CB8AC3E}">
        <p14:creationId xmlns:p14="http://schemas.microsoft.com/office/powerpoint/2010/main" val="7392421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lide G: 1 column + image/chart">
    <p:spTree>
      <p:nvGrpSpPr>
        <p:cNvPr id="1" name=""/>
        <p:cNvGrpSpPr/>
        <p:nvPr/>
      </p:nvGrpSpPr>
      <p:grpSpPr>
        <a:xfrm>
          <a:off x="0" y="0"/>
          <a:ext cx="0" cy="0"/>
          <a:chOff x="0" y="0"/>
          <a:chExt cx="0" cy="0"/>
        </a:xfrm>
      </p:grpSpPr>
      <p:sp>
        <p:nvSpPr>
          <p:cNvPr id="4" name="Rektangel 3"/>
          <p:cNvSpPr/>
          <p:nvPr userDrawn="1"/>
        </p:nvSpPr>
        <p:spPr>
          <a:xfrm>
            <a:off x="3244363" y="1736727"/>
            <a:ext cx="5556738" cy="4586287"/>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40" fontAlgn="auto">
              <a:spcBef>
                <a:spcPts val="0"/>
              </a:spcBef>
              <a:spcAft>
                <a:spcPts val="0"/>
              </a:spcAft>
            </a:pPr>
            <a:endParaRPr lang="sv-SE">
              <a:solidFill>
                <a:prstClr val="white"/>
              </a:solidFill>
            </a:endParaRPr>
          </a:p>
        </p:txBody>
      </p:sp>
      <p:sp>
        <p:nvSpPr>
          <p:cNvPr id="15" name="Platshållare för innehåll 13"/>
          <p:cNvSpPr>
            <a:spLocks noGrp="1"/>
          </p:cNvSpPr>
          <p:nvPr>
            <p:ph sz="quarter" idx="17"/>
          </p:nvPr>
        </p:nvSpPr>
        <p:spPr>
          <a:xfrm>
            <a:off x="3244362" y="1736725"/>
            <a:ext cx="5556738" cy="4572000"/>
          </a:xfrm>
          <a:solidFill>
            <a:srgbClr val="F0F0F0"/>
          </a:solidFill>
        </p:spPr>
        <p:txBody>
          <a:bodyPr lIns="0" tIns="1652940"/>
          <a:lstStyle>
            <a:lvl1pPr algn="ctr">
              <a:defRPr b="0" cap="none">
                <a:solidFill>
                  <a:schemeClr val="tx1"/>
                </a:solidFill>
              </a:defRPr>
            </a:lvl1pPr>
          </a:lstStyle>
          <a:p>
            <a:pPr lvl="0"/>
            <a:r>
              <a:rPr lang="sv-SE" noProof="0"/>
              <a:t>Klicka här för att ändra format på bakgrundstexten</a:t>
            </a:r>
          </a:p>
        </p:txBody>
      </p:sp>
      <p:sp>
        <p:nvSpPr>
          <p:cNvPr id="2" name="Rubrik 1"/>
          <p:cNvSpPr>
            <a:spLocks noGrp="1"/>
          </p:cNvSpPr>
          <p:nvPr>
            <p:ph type="title"/>
          </p:nvPr>
        </p:nvSpPr>
        <p:spPr>
          <a:xfrm>
            <a:off x="332644" y="539751"/>
            <a:ext cx="6422780" cy="309600"/>
          </a:xfrm>
        </p:spPr>
        <p:txBody>
          <a:bodyPr/>
          <a:lstStyle/>
          <a:p>
            <a:r>
              <a:rPr lang="sv-SE" noProof="0"/>
              <a:t>Klicka här för att ändra format</a:t>
            </a:r>
          </a:p>
        </p:txBody>
      </p:sp>
      <p:sp>
        <p:nvSpPr>
          <p:cNvPr id="3" name="Platshållare för datum 2"/>
          <p:cNvSpPr>
            <a:spLocks noGrp="1"/>
          </p:cNvSpPr>
          <p:nvPr>
            <p:ph type="dt" sz="half" idx="10"/>
          </p:nvPr>
        </p:nvSpPr>
        <p:spPr/>
        <p:txBody>
          <a:bodyPr/>
          <a:lstStyle/>
          <a:p>
            <a:fld id="{8B9C4516-6A64-4DFE-A01E-54AB018CCA99}" type="datetime1">
              <a:rPr lang="sv-SE" smtClean="0">
                <a:solidFill>
                  <a:prstClr val="black"/>
                </a:solidFill>
              </a:rPr>
              <a:pPr/>
              <a:t>2023-09-14</a:t>
            </a:fld>
            <a:endParaRPr lang="sv-SE">
              <a:solidFill>
                <a:prstClr val="black"/>
              </a:solidFill>
            </a:endParaRPr>
          </a:p>
        </p:txBody>
      </p:sp>
      <p:sp>
        <p:nvSpPr>
          <p:cNvPr id="5" name="Platshållare för bildnummer 4"/>
          <p:cNvSpPr>
            <a:spLocks noGrp="1"/>
          </p:cNvSpPr>
          <p:nvPr>
            <p:ph type="sldNum" sz="quarter" idx="12"/>
          </p:nvPr>
        </p:nvSpPr>
        <p:spPr/>
        <p:txBody>
          <a:bodyPr/>
          <a:lstStyle/>
          <a:p>
            <a:fld id="{9F29718E-E53E-4F01-9318-5CD72E98E741}" type="slidenum">
              <a:rPr lang="sv-SE" smtClean="0">
                <a:solidFill>
                  <a:prstClr val="black"/>
                </a:solidFill>
              </a:rPr>
              <a:pPr/>
              <a:t>‹#›</a:t>
            </a:fld>
            <a:endParaRPr lang="sv-SE">
              <a:solidFill>
                <a:prstClr val="black"/>
              </a:solidFill>
            </a:endParaRPr>
          </a:p>
        </p:txBody>
      </p:sp>
      <p:sp>
        <p:nvSpPr>
          <p:cNvPr id="11" name="Platshållare för text 6"/>
          <p:cNvSpPr>
            <a:spLocks noGrp="1"/>
          </p:cNvSpPr>
          <p:nvPr>
            <p:ph type="body" sz="quarter" idx="16" hasCustomPrompt="1"/>
          </p:nvPr>
        </p:nvSpPr>
        <p:spPr>
          <a:xfrm>
            <a:off x="332643" y="1749426"/>
            <a:ext cx="2661138" cy="4573587"/>
          </a:xfrm>
        </p:spPr>
        <p:txBody>
          <a:bodyPr/>
          <a:lstStyle>
            <a:lvl1pPr>
              <a:spcAft>
                <a:spcPts val="0"/>
              </a:spcAft>
              <a:defRPr sz="900" b="0" cap="none">
                <a:solidFill>
                  <a:schemeClr val="tx1"/>
                </a:solidFill>
              </a:defRPr>
            </a:lvl1pPr>
            <a:lvl2pPr>
              <a:defRPr sz="900"/>
            </a:lvl2pPr>
            <a:lvl3pPr>
              <a:spcBef>
                <a:spcPts val="0"/>
              </a:spcBef>
              <a:defRPr sz="900"/>
            </a:lvl3pPr>
            <a:lvl4pPr>
              <a:spcBef>
                <a:spcPts val="0"/>
              </a:spcBef>
              <a:defRPr sz="900"/>
            </a:lvl4pPr>
            <a:lvl5pPr marL="528076" marR="0" indent="-125733" algn="l" defTabSz="685740" rtl="0" eaLnBrk="1" fontAlgn="auto" latinLnBrk="0" hangingPunct="1">
              <a:lnSpc>
                <a:spcPct val="100000"/>
              </a:lnSpc>
              <a:spcBef>
                <a:spcPts val="0"/>
              </a:spcBef>
              <a:spcAft>
                <a:spcPts val="413"/>
              </a:spcAft>
              <a:buClrTx/>
              <a:buSzPct val="70000"/>
              <a:buFont typeface="Wingdings" pitchFamily="2" charset="2"/>
              <a:buChar char="§"/>
              <a:tabLst/>
              <a:defRPr sz="900"/>
            </a:lvl5pPr>
            <a:lvl6pPr marL="675674" indent="-129013">
              <a:lnSpc>
                <a:spcPct val="100000"/>
              </a:lnSpc>
              <a:spcAft>
                <a:spcPts val="413"/>
              </a:spcAft>
              <a:buFont typeface="Calibri" panose="020F0502020204030204" pitchFamily="34" charset="0"/>
              <a:buChar char="−"/>
              <a:defRPr sz="900"/>
            </a:lvl6p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a:p>
            <a:pPr lvl="5"/>
            <a:endParaRPr lang="sv-SE" noProof="0"/>
          </a:p>
        </p:txBody>
      </p:sp>
      <p:sp>
        <p:nvSpPr>
          <p:cNvPr id="10" name="Platshållare för sidfot 83"/>
          <p:cNvSpPr>
            <a:spLocks noGrp="1"/>
          </p:cNvSpPr>
          <p:nvPr>
            <p:ph type="ftr" sz="quarter" idx="3"/>
          </p:nvPr>
        </p:nvSpPr>
        <p:spPr>
          <a:xfrm>
            <a:off x="4574931" y="6472184"/>
            <a:ext cx="2895600" cy="129600"/>
          </a:xfrm>
          <a:prstGeom prst="rect">
            <a:avLst/>
          </a:prstGeom>
        </p:spPr>
        <p:txBody>
          <a:bodyPr vert="horz" lIns="0" tIns="0" rIns="0" bIns="0" rtlCol="0" anchor="ctr"/>
          <a:lstStyle>
            <a:lvl1pPr algn="l">
              <a:defRPr sz="600">
                <a:solidFill>
                  <a:schemeClr val="tx1"/>
                </a:solidFill>
              </a:defRPr>
            </a:lvl1pPr>
          </a:lstStyle>
          <a:p>
            <a:endParaRPr lang="sv-SE">
              <a:solidFill>
                <a:prstClr val="black"/>
              </a:solidFill>
            </a:endParaRPr>
          </a:p>
        </p:txBody>
      </p:sp>
    </p:spTree>
    <p:extLst>
      <p:ext uri="{BB962C8B-B14F-4D97-AF65-F5344CB8AC3E}">
        <p14:creationId xmlns:p14="http://schemas.microsoft.com/office/powerpoint/2010/main" val="2712003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cxnSp>
        <p:nvCxnSpPr>
          <p:cNvPr id="4" name="Rak 3"/>
          <p:cNvCxnSpPr/>
          <p:nvPr/>
        </p:nvCxnSpPr>
        <p:spPr>
          <a:xfrm>
            <a:off x="457200" y="6457950"/>
            <a:ext cx="822960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5" name="Bildobjekt 8" descr="Seko Posten.pdf"/>
          <p:cNvPicPr>
            <a:picLocks/>
          </p:cNvPicPr>
          <p:nvPr userDrawn="1"/>
        </p:nvPicPr>
        <p:blipFill>
          <a:blip r:embed="rId2"/>
          <a:srcRect/>
          <a:stretch>
            <a:fillRect/>
          </a:stretch>
        </p:blipFill>
        <p:spPr bwMode="auto">
          <a:xfrm>
            <a:off x="358775" y="274638"/>
            <a:ext cx="1198563" cy="490537"/>
          </a:xfrm>
          <a:prstGeom prst="rect">
            <a:avLst/>
          </a:prstGeom>
          <a:noFill/>
          <a:ln w="9525">
            <a:noFill/>
            <a:miter lim="800000"/>
            <a:headEnd/>
            <a:tailEnd/>
          </a:ln>
        </p:spPr>
      </p:pic>
      <p:sp>
        <p:nvSpPr>
          <p:cNvPr id="2" name="Rubrik 1"/>
          <p:cNvSpPr>
            <a:spLocks noGrp="1"/>
          </p:cNvSpPr>
          <p:nvPr>
            <p:ph type="title"/>
          </p:nvPr>
        </p:nvSpPr>
        <p:spPr/>
        <p:txBody>
          <a:bodyPr/>
          <a:lstStyle/>
          <a:p>
            <a:r>
              <a:rPr lang="sv-SE" dirty="0"/>
              <a:t>Klicka här för att ändra format</a:t>
            </a:r>
          </a:p>
        </p:txBody>
      </p:sp>
      <p:sp>
        <p:nvSpPr>
          <p:cNvPr id="3" name="Platshållare för innehåll 2"/>
          <p:cNvSpPr>
            <a:spLocks noGrp="1"/>
          </p:cNvSpPr>
          <p:nvPr>
            <p:ph idx="1"/>
          </p:nvPr>
        </p:nvSpPr>
        <p:spPr/>
        <p:txBody>
          <a:bodyPr/>
          <a:lstStyle>
            <a:lvl1pPr marL="182563" indent="-182563">
              <a:lnSpc>
                <a:spcPts val="2600"/>
              </a:lnSpc>
              <a:spcBef>
                <a:spcPts val="0"/>
              </a:spcBef>
              <a:spcAft>
                <a:spcPts val="600"/>
              </a:spcAft>
              <a:buFont typeface="Arial"/>
              <a:buChar char="•"/>
              <a:defRPr sz="2400"/>
            </a:lvl1pPr>
            <a:lvl2pPr>
              <a:defRPr sz="2000"/>
            </a:lvl2pPr>
            <a:lvl3pPr marL="324000">
              <a:lnSpc>
                <a:spcPts val="2200"/>
              </a:lnSpc>
              <a:spcBef>
                <a:spcPts val="0"/>
              </a:spcBef>
              <a:spcAft>
                <a:spcPts val="600"/>
              </a:spcAft>
              <a:defRPr/>
            </a:lvl3pPr>
            <a:lvl4pPr marL="534988" indent="-174625">
              <a:lnSpc>
                <a:spcPts val="2000"/>
              </a:lnSpc>
              <a:spcBef>
                <a:spcPts val="0"/>
              </a:spcBef>
              <a:spcAft>
                <a:spcPts val="600"/>
              </a:spcAft>
              <a:buFont typeface="Arial"/>
              <a:buChar char="•"/>
              <a:defRPr/>
            </a:lvl4pPr>
            <a:lvl5pPr marL="719138" indent="-184150">
              <a:lnSpc>
                <a:spcPts val="1800"/>
              </a:lnSpc>
              <a:spcBef>
                <a:spcPts val="0"/>
              </a:spcBef>
              <a:spcAft>
                <a:spcPts val="600"/>
              </a:spcAft>
              <a:buFont typeface="Arial"/>
              <a:buChar char="•"/>
              <a:defRPr/>
            </a:lvl5pPr>
          </a:lstStyle>
          <a:p>
            <a:pPr lvl="0"/>
            <a:r>
              <a:rPr lang="sv-SE" dirty="0"/>
              <a:t>Klicka här för att ändra format på bakgrundstexten</a:t>
            </a:r>
          </a:p>
          <a:p>
            <a:pPr lvl="2"/>
            <a:r>
              <a:rPr lang="sv-SE" dirty="0"/>
              <a:t>Nivå två</a:t>
            </a:r>
          </a:p>
          <a:p>
            <a:pPr lvl="3"/>
            <a:r>
              <a:rPr lang="sv-SE" dirty="0"/>
              <a:t>Nivå tre</a:t>
            </a:r>
          </a:p>
          <a:p>
            <a:pPr lvl="4"/>
            <a:r>
              <a:rPr lang="sv-SE" dirty="0"/>
              <a:t>Nivå fyra</a:t>
            </a:r>
          </a:p>
        </p:txBody>
      </p:sp>
      <p:sp>
        <p:nvSpPr>
          <p:cNvPr id="6" name="Platshållare för datum 3"/>
          <p:cNvSpPr>
            <a:spLocks noGrp="1"/>
          </p:cNvSpPr>
          <p:nvPr>
            <p:ph type="dt" sz="half" idx="10"/>
          </p:nvPr>
        </p:nvSpPr>
        <p:spPr/>
        <p:txBody>
          <a:bodyPr/>
          <a:lstStyle>
            <a:lvl1pPr>
              <a:defRPr/>
            </a:lvl1pPr>
          </a:lstStyle>
          <a:p>
            <a:pPr>
              <a:defRPr/>
            </a:pPr>
            <a:fld id="{6621AF14-3696-4DF5-81B6-DA70538AE642}" type="datetime1">
              <a:rPr lang="sv-SE" smtClean="0"/>
              <a:pPr>
                <a:defRPr/>
              </a:pPr>
              <a:t>2023-09-14</a:t>
            </a:fld>
            <a:endParaRPr lang="sv-SE"/>
          </a:p>
        </p:txBody>
      </p:sp>
      <p:sp>
        <p:nvSpPr>
          <p:cNvPr id="7" name="Platshållare för sidfot 4"/>
          <p:cNvSpPr>
            <a:spLocks noGrp="1"/>
          </p:cNvSpPr>
          <p:nvPr>
            <p:ph type="ftr" sz="quarter" idx="11"/>
          </p:nvPr>
        </p:nvSpPr>
        <p:spPr/>
        <p:txBody>
          <a:bodyPr/>
          <a:lstStyle>
            <a:lvl1pPr>
              <a:defRPr/>
            </a:lvl1pPr>
          </a:lstStyle>
          <a:p>
            <a:pPr>
              <a:defRPr/>
            </a:pPr>
            <a:r>
              <a:rPr lang="sv-SE"/>
              <a:t>Seko Postens turné</a:t>
            </a:r>
          </a:p>
        </p:txBody>
      </p:sp>
      <p:sp>
        <p:nvSpPr>
          <p:cNvPr id="8" name="Platshållare för bildnummer 5"/>
          <p:cNvSpPr>
            <a:spLocks noGrp="1"/>
          </p:cNvSpPr>
          <p:nvPr>
            <p:ph type="sldNum" sz="quarter" idx="12"/>
          </p:nvPr>
        </p:nvSpPr>
        <p:spPr/>
        <p:txBody>
          <a:bodyPr/>
          <a:lstStyle>
            <a:lvl1pPr>
              <a:defRPr/>
            </a:lvl1pPr>
          </a:lstStyle>
          <a:p>
            <a:pPr>
              <a:defRPr/>
            </a:pPr>
            <a:fld id="{AB37993C-634C-4ADE-8E7C-9F0D87FDCC85}" type="slidenum">
              <a:rPr lang="sv-SE"/>
              <a:pPr>
                <a:defRPr/>
              </a:pPr>
              <a:t>‹#›</a:t>
            </a:fld>
            <a:endParaRPr lang="sv-SE"/>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lide H: 1 column + image/chart">
    <p:spTree>
      <p:nvGrpSpPr>
        <p:cNvPr id="1" name=""/>
        <p:cNvGrpSpPr/>
        <p:nvPr/>
      </p:nvGrpSpPr>
      <p:grpSpPr>
        <a:xfrm>
          <a:off x="0" y="0"/>
          <a:ext cx="0" cy="0"/>
          <a:chOff x="0" y="0"/>
          <a:chExt cx="0" cy="0"/>
        </a:xfrm>
      </p:grpSpPr>
      <p:sp>
        <p:nvSpPr>
          <p:cNvPr id="4" name="Rektangel 3"/>
          <p:cNvSpPr/>
          <p:nvPr userDrawn="1"/>
        </p:nvSpPr>
        <p:spPr>
          <a:xfrm>
            <a:off x="316525" y="1736725"/>
            <a:ext cx="8484577" cy="4572000"/>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40" fontAlgn="auto">
              <a:spcBef>
                <a:spcPts val="0"/>
              </a:spcBef>
              <a:spcAft>
                <a:spcPts val="0"/>
              </a:spcAft>
            </a:pPr>
            <a:endParaRPr lang="sv-SE">
              <a:solidFill>
                <a:prstClr val="white"/>
              </a:solidFill>
            </a:endParaRPr>
          </a:p>
        </p:txBody>
      </p:sp>
      <p:sp>
        <p:nvSpPr>
          <p:cNvPr id="15" name="Platshållare för innehåll 13"/>
          <p:cNvSpPr>
            <a:spLocks noGrp="1"/>
          </p:cNvSpPr>
          <p:nvPr>
            <p:ph sz="quarter" idx="17"/>
          </p:nvPr>
        </p:nvSpPr>
        <p:spPr>
          <a:xfrm>
            <a:off x="3246647" y="1933576"/>
            <a:ext cx="5409969" cy="4195763"/>
          </a:xfrm>
          <a:solidFill>
            <a:srgbClr val="F0F0F0"/>
          </a:solidFill>
        </p:spPr>
        <p:txBody>
          <a:bodyPr lIns="0" tIns="1652940"/>
          <a:lstStyle>
            <a:lvl1pPr algn="ctr">
              <a:defRPr b="0" cap="none">
                <a:solidFill>
                  <a:schemeClr val="tx1"/>
                </a:solidFill>
              </a:defRPr>
            </a:lvl1pPr>
          </a:lstStyle>
          <a:p>
            <a:pPr lvl="0"/>
            <a:r>
              <a:rPr lang="sv-SE" noProof="0"/>
              <a:t>Klicka här för att ändra format på bakgrundstexten</a:t>
            </a:r>
          </a:p>
        </p:txBody>
      </p:sp>
      <p:sp>
        <p:nvSpPr>
          <p:cNvPr id="2" name="Rubrik 1"/>
          <p:cNvSpPr>
            <a:spLocks noGrp="1"/>
          </p:cNvSpPr>
          <p:nvPr>
            <p:ph type="title"/>
          </p:nvPr>
        </p:nvSpPr>
        <p:spPr>
          <a:xfrm>
            <a:off x="332644" y="539751"/>
            <a:ext cx="6422780" cy="309600"/>
          </a:xfrm>
        </p:spPr>
        <p:txBody>
          <a:bodyPr/>
          <a:lstStyle/>
          <a:p>
            <a:r>
              <a:rPr lang="sv-SE" noProof="0"/>
              <a:t>Klicka här för att ändra format</a:t>
            </a:r>
          </a:p>
        </p:txBody>
      </p:sp>
      <p:sp>
        <p:nvSpPr>
          <p:cNvPr id="3" name="Platshållare för datum 2"/>
          <p:cNvSpPr>
            <a:spLocks noGrp="1"/>
          </p:cNvSpPr>
          <p:nvPr>
            <p:ph type="dt" sz="half" idx="10"/>
          </p:nvPr>
        </p:nvSpPr>
        <p:spPr/>
        <p:txBody>
          <a:bodyPr/>
          <a:lstStyle/>
          <a:p>
            <a:fld id="{9146E614-EAA3-48A5-82E6-CD1CDA1968EF}" type="datetime1">
              <a:rPr lang="sv-SE" smtClean="0">
                <a:solidFill>
                  <a:prstClr val="black"/>
                </a:solidFill>
              </a:rPr>
              <a:pPr/>
              <a:t>2023-09-14</a:t>
            </a:fld>
            <a:endParaRPr lang="sv-SE">
              <a:solidFill>
                <a:prstClr val="black"/>
              </a:solidFill>
            </a:endParaRPr>
          </a:p>
        </p:txBody>
      </p:sp>
      <p:sp>
        <p:nvSpPr>
          <p:cNvPr id="5" name="Platshållare för bildnummer 4"/>
          <p:cNvSpPr>
            <a:spLocks noGrp="1"/>
          </p:cNvSpPr>
          <p:nvPr>
            <p:ph type="sldNum" sz="quarter" idx="12"/>
          </p:nvPr>
        </p:nvSpPr>
        <p:spPr/>
        <p:txBody>
          <a:bodyPr/>
          <a:lstStyle/>
          <a:p>
            <a:fld id="{9F29718E-E53E-4F01-9318-5CD72E98E741}" type="slidenum">
              <a:rPr lang="sv-SE" smtClean="0">
                <a:solidFill>
                  <a:prstClr val="black"/>
                </a:solidFill>
              </a:rPr>
              <a:pPr/>
              <a:t>‹#›</a:t>
            </a:fld>
            <a:endParaRPr lang="sv-SE">
              <a:solidFill>
                <a:prstClr val="black"/>
              </a:solidFill>
            </a:endParaRPr>
          </a:p>
        </p:txBody>
      </p:sp>
      <p:sp>
        <p:nvSpPr>
          <p:cNvPr id="11" name="Platshållare för text 6"/>
          <p:cNvSpPr>
            <a:spLocks noGrp="1"/>
          </p:cNvSpPr>
          <p:nvPr>
            <p:ph type="body" sz="quarter" idx="16" hasCustomPrompt="1"/>
          </p:nvPr>
        </p:nvSpPr>
        <p:spPr>
          <a:xfrm>
            <a:off x="483577" y="1933577"/>
            <a:ext cx="2510204" cy="4195763"/>
          </a:xfrm>
        </p:spPr>
        <p:txBody>
          <a:bodyPr/>
          <a:lstStyle>
            <a:lvl1pPr>
              <a:spcAft>
                <a:spcPts val="0"/>
              </a:spcAft>
              <a:defRPr sz="900" b="0" cap="none">
                <a:solidFill>
                  <a:schemeClr val="tx1"/>
                </a:solidFill>
              </a:defRPr>
            </a:lvl1pPr>
            <a:lvl2pPr>
              <a:defRPr sz="900"/>
            </a:lvl2pPr>
            <a:lvl3pPr>
              <a:spcBef>
                <a:spcPts val="0"/>
              </a:spcBef>
              <a:defRPr sz="900"/>
            </a:lvl3pPr>
            <a:lvl4pPr>
              <a:spcBef>
                <a:spcPts val="0"/>
              </a:spcBef>
              <a:defRPr sz="900"/>
            </a:lvl4pPr>
            <a:lvl5pPr marL="528076" marR="0" indent="-125733" algn="l" defTabSz="685740" rtl="0" eaLnBrk="1" fontAlgn="auto" latinLnBrk="0" hangingPunct="1">
              <a:lnSpc>
                <a:spcPct val="100000"/>
              </a:lnSpc>
              <a:spcBef>
                <a:spcPts val="0"/>
              </a:spcBef>
              <a:spcAft>
                <a:spcPts val="413"/>
              </a:spcAft>
              <a:buClrTx/>
              <a:buSzPct val="70000"/>
              <a:buFont typeface="Wingdings" pitchFamily="2" charset="2"/>
              <a:buChar char="§"/>
              <a:tabLst/>
              <a:defRPr sz="900"/>
            </a:lvl5pPr>
            <a:lvl6pPr marL="675674" indent="-129013">
              <a:lnSpc>
                <a:spcPct val="100000"/>
              </a:lnSpc>
              <a:spcAft>
                <a:spcPts val="413"/>
              </a:spcAft>
              <a:buFont typeface="Calibri" panose="020F0502020204030204" pitchFamily="34" charset="0"/>
              <a:buChar char="−"/>
              <a:defRPr sz="900"/>
            </a:lvl6p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a:p>
            <a:pPr lvl="5"/>
            <a:endParaRPr lang="sv-SE" noProof="0"/>
          </a:p>
        </p:txBody>
      </p:sp>
      <p:sp>
        <p:nvSpPr>
          <p:cNvPr id="10" name="Platshållare för sidfot 83"/>
          <p:cNvSpPr>
            <a:spLocks noGrp="1"/>
          </p:cNvSpPr>
          <p:nvPr>
            <p:ph type="ftr" sz="quarter" idx="3"/>
          </p:nvPr>
        </p:nvSpPr>
        <p:spPr>
          <a:xfrm>
            <a:off x="4572002" y="6472184"/>
            <a:ext cx="3021623" cy="129600"/>
          </a:xfrm>
          <a:prstGeom prst="rect">
            <a:avLst/>
          </a:prstGeom>
        </p:spPr>
        <p:txBody>
          <a:bodyPr vert="horz" lIns="0" tIns="0" rIns="0" bIns="0" rtlCol="0" anchor="ctr"/>
          <a:lstStyle>
            <a:lvl1pPr algn="l">
              <a:defRPr sz="600">
                <a:solidFill>
                  <a:schemeClr val="tx1"/>
                </a:solidFill>
              </a:defRPr>
            </a:lvl1pPr>
          </a:lstStyle>
          <a:p>
            <a:endParaRPr lang="sv-SE">
              <a:solidFill>
                <a:prstClr val="black"/>
              </a:solidFill>
            </a:endParaRPr>
          </a:p>
        </p:txBody>
      </p:sp>
    </p:spTree>
    <p:extLst>
      <p:ext uri="{BB962C8B-B14F-4D97-AF65-F5344CB8AC3E}">
        <p14:creationId xmlns:p14="http://schemas.microsoft.com/office/powerpoint/2010/main" val="40032873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lide I: Image/chart">
    <p:spTree>
      <p:nvGrpSpPr>
        <p:cNvPr id="1" name=""/>
        <p:cNvGrpSpPr/>
        <p:nvPr/>
      </p:nvGrpSpPr>
      <p:grpSpPr>
        <a:xfrm>
          <a:off x="0" y="0"/>
          <a:ext cx="0" cy="0"/>
          <a:chOff x="0" y="0"/>
          <a:chExt cx="0" cy="0"/>
        </a:xfrm>
      </p:grpSpPr>
      <p:sp>
        <p:nvSpPr>
          <p:cNvPr id="4" name="Rektangel 3"/>
          <p:cNvSpPr/>
          <p:nvPr userDrawn="1"/>
        </p:nvSpPr>
        <p:spPr>
          <a:xfrm>
            <a:off x="316525" y="1736725"/>
            <a:ext cx="8484577" cy="4572000"/>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40" fontAlgn="auto">
              <a:spcBef>
                <a:spcPts val="0"/>
              </a:spcBef>
              <a:spcAft>
                <a:spcPts val="0"/>
              </a:spcAft>
            </a:pPr>
            <a:endParaRPr lang="sv-SE">
              <a:solidFill>
                <a:prstClr val="white"/>
              </a:solidFill>
            </a:endParaRPr>
          </a:p>
        </p:txBody>
      </p:sp>
      <p:sp>
        <p:nvSpPr>
          <p:cNvPr id="15" name="Platshållare för innehåll 13"/>
          <p:cNvSpPr>
            <a:spLocks noGrp="1"/>
          </p:cNvSpPr>
          <p:nvPr>
            <p:ph sz="quarter" idx="17"/>
          </p:nvPr>
        </p:nvSpPr>
        <p:spPr>
          <a:xfrm>
            <a:off x="483578" y="1933576"/>
            <a:ext cx="8173038" cy="4195763"/>
          </a:xfrm>
          <a:solidFill>
            <a:srgbClr val="F0F0F0"/>
          </a:solidFill>
        </p:spPr>
        <p:txBody>
          <a:bodyPr lIns="0" tIns="1652940"/>
          <a:lstStyle>
            <a:lvl1pPr algn="ctr">
              <a:defRPr b="0" cap="none">
                <a:solidFill>
                  <a:schemeClr val="tx1"/>
                </a:solidFill>
              </a:defRPr>
            </a:lvl1pPr>
          </a:lstStyle>
          <a:p>
            <a:pPr lvl="0"/>
            <a:r>
              <a:rPr lang="sv-SE" noProof="0"/>
              <a:t>Klicka här för att ändra format på bakgrundstexten</a:t>
            </a:r>
          </a:p>
        </p:txBody>
      </p:sp>
      <p:sp>
        <p:nvSpPr>
          <p:cNvPr id="2" name="Rubrik 1"/>
          <p:cNvSpPr>
            <a:spLocks noGrp="1"/>
          </p:cNvSpPr>
          <p:nvPr>
            <p:ph type="title"/>
          </p:nvPr>
        </p:nvSpPr>
        <p:spPr>
          <a:xfrm>
            <a:off x="332644" y="539751"/>
            <a:ext cx="6422780" cy="309600"/>
          </a:xfrm>
        </p:spPr>
        <p:txBody>
          <a:bodyPr/>
          <a:lstStyle/>
          <a:p>
            <a:r>
              <a:rPr lang="sv-SE" noProof="0"/>
              <a:t>Klicka här för att ändra format</a:t>
            </a:r>
          </a:p>
        </p:txBody>
      </p:sp>
      <p:sp>
        <p:nvSpPr>
          <p:cNvPr id="3" name="Platshållare för datum 2"/>
          <p:cNvSpPr>
            <a:spLocks noGrp="1"/>
          </p:cNvSpPr>
          <p:nvPr>
            <p:ph type="dt" sz="half" idx="10"/>
          </p:nvPr>
        </p:nvSpPr>
        <p:spPr/>
        <p:txBody>
          <a:bodyPr/>
          <a:lstStyle/>
          <a:p>
            <a:fld id="{CB98CDB1-798E-4811-86BB-C97BC99A6496}" type="datetime1">
              <a:rPr lang="sv-SE" smtClean="0">
                <a:solidFill>
                  <a:prstClr val="black"/>
                </a:solidFill>
              </a:rPr>
              <a:pPr/>
              <a:t>2023-09-14</a:t>
            </a:fld>
            <a:endParaRPr lang="sv-SE">
              <a:solidFill>
                <a:prstClr val="black"/>
              </a:solidFill>
            </a:endParaRPr>
          </a:p>
        </p:txBody>
      </p:sp>
      <p:sp>
        <p:nvSpPr>
          <p:cNvPr id="5" name="Platshållare för bildnummer 4"/>
          <p:cNvSpPr>
            <a:spLocks noGrp="1"/>
          </p:cNvSpPr>
          <p:nvPr>
            <p:ph type="sldNum" sz="quarter" idx="12"/>
          </p:nvPr>
        </p:nvSpPr>
        <p:spPr/>
        <p:txBody>
          <a:bodyPr/>
          <a:lstStyle/>
          <a:p>
            <a:fld id="{9F29718E-E53E-4F01-9318-5CD72E98E741}" type="slidenum">
              <a:rPr lang="sv-SE" smtClean="0">
                <a:solidFill>
                  <a:prstClr val="black"/>
                </a:solidFill>
              </a:rPr>
              <a:pPr/>
              <a:t>‹#›</a:t>
            </a:fld>
            <a:endParaRPr lang="sv-SE">
              <a:solidFill>
                <a:prstClr val="black"/>
              </a:solidFill>
            </a:endParaRPr>
          </a:p>
        </p:txBody>
      </p:sp>
      <p:sp>
        <p:nvSpPr>
          <p:cNvPr id="10" name="Platshållare för sidfot 83"/>
          <p:cNvSpPr>
            <a:spLocks noGrp="1"/>
          </p:cNvSpPr>
          <p:nvPr>
            <p:ph type="ftr" sz="quarter" idx="3"/>
          </p:nvPr>
        </p:nvSpPr>
        <p:spPr>
          <a:xfrm>
            <a:off x="4572002" y="6472184"/>
            <a:ext cx="3021623" cy="129600"/>
          </a:xfrm>
          <a:prstGeom prst="rect">
            <a:avLst/>
          </a:prstGeom>
        </p:spPr>
        <p:txBody>
          <a:bodyPr vert="horz" lIns="0" tIns="0" rIns="0" bIns="0" rtlCol="0" anchor="ctr"/>
          <a:lstStyle>
            <a:lvl1pPr algn="l">
              <a:defRPr sz="600">
                <a:solidFill>
                  <a:schemeClr val="tx1"/>
                </a:solidFill>
              </a:defRPr>
            </a:lvl1pPr>
          </a:lstStyle>
          <a:p>
            <a:endParaRPr lang="sv-SE">
              <a:solidFill>
                <a:prstClr val="black"/>
              </a:solidFill>
            </a:endParaRPr>
          </a:p>
        </p:txBody>
      </p:sp>
    </p:spTree>
    <p:extLst>
      <p:ext uri="{BB962C8B-B14F-4D97-AF65-F5344CB8AC3E}">
        <p14:creationId xmlns:p14="http://schemas.microsoft.com/office/powerpoint/2010/main" val="7356073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lide J: 2-columns">
    <p:spTree>
      <p:nvGrpSpPr>
        <p:cNvPr id="1" name=""/>
        <p:cNvGrpSpPr/>
        <p:nvPr/>
      </p:nvGrpSpPr>
      <p:grpSpPr>
        <a:xfrm>
          <a:off x="0" y="0"/>
          <a:ext cx="0" cy="0"/>
          <a:chOff x="0" y="0"/>
          <a:chExt cx="0" cy="0"/>
        </a:xfrm>
      </p:grpSpPr>
      <p:sp>
        <p:nvSpPr>
          <p:cNvPr id="2" name="Rubrik 1"/>
          <p:cNvSpPr>
            <a:spLocks noGrp="1"/>
          </p:cNvSpPr>
          <p:nvPr>
            <p:ph type="title"/>
          </p:nvPr>
        </p:nvSpPr>
        <p:spPr>
          <a:xfrm>
            <a:off x="331764" y="539751"/>
            <a:ext cx="6438901" cy="309600"/>
          </a:xfrm>
        </p:spPr>
        <p:txBody>
          <a:bodyPr/>
          <a:lstStyle/>
          <a:p>
            <a:r>
              <a:rPr lang="sv-SE" noProof="0"/>
              <a:t>Klicka här för att ändra format</a:t>
            </a:r>
          </a:p>
        </p:txBody>
      </p:sp>
      <p:sp>
        <p:nvSpPr>
          <p:cNvPr id="3" name="Platshållare för datum 2"/>
          <p:cNvSpPr>
            <a:spLocks noGrp="1"/>
          </p:cNvSpPr>
          <p:nvPr>
            <p:ph type="dt" sz="half" idx="10"/>
          </p:nvPr>
        </p:nvSpPr>
        <p:spPr/>
        <p:txBody>
          <a:bodyPr/>
          <a:lstStyle/>
          <a:p>
            <a:fld id="{78CC5865-C678-4DB7-9F33-79A206ED460C}" type="datetime1">
              <a:rPr lang="sv-SE" smtClean="0">
                <a:solidFill>
                  <a:prstClr val="black"/>
                </a:solidFill>
              </a:rPr>
              <a:pPr/>
              <a:t>2023-09-14</a:t>
            </a:fld>
            <a:endParaRPr lang="sv-SE">
              <a:solidFill>
                <a:prstClr val="black"/>
              </a:solidFill>
            </a:endParaRPr>
          </a:p>
        </p:txBody>
      </p:sp>
      <p:sp>
        <p:nvSpPr>
          <p:cNvPr id="5" name="Platshållare för bildnummer 4"/>
          <p:cNvSpPr>
            <a:spLocks noGrp="1"/>
          </p:cNvSpPr>
          <p:nvPr>
            <p:ph type="sldNum" sz="quarter" idx="12"/>
          </p:nvPr>
        </p:nvSpPr>
        <p:spPr/>
        <p:txBody>
          <a:bodyPr/>
          <a:lstStyle/>
          <a:p>
            <a:fld id="{9F29718E-E53E-4F01-9318-5CD72E98E741}" type="slidenum">
              <a:rPr lang="sv-SE" smtClean="0">
                <a:solidFill>
                  <a:prstClr val="black"/>
                </a:solidFill>
              </a:rPr>
              <a:pPr/>
              <a:t>‹#›</a:t>
            </a:fld>
            <a:endParaRPr lang="sv-SE">
              <a:solidFill>
                <a:prstClr val="black"/>
              </a:solidFill>
            </a:endParaRPr>
          </a:p>
        </p:txBody>
      </p:sp>
      <p:sp>
        <p:nvSpPr>
          <p:cNvPr id="8" name="Platshållare för text 6"/>
          <p:cNvSpPr>
            <a:spLocks noGrp="1"/>
          </p:cNvSpPr>
          <p:nvPr>
            <p:ph type="body" sz="quarter" idx="14" hasCustomPrompt="1"/>
          </p:nvPr>
        </p:nvSpPr>
        <p:spPr>
          <a:xfrm>
            <a:off x="316525" y="2168713"/>
            <a:ext cx="4135315" cy="4155888"/>
          </a:xfrm>
        </p:spPr>
        <p:txBody>
          <a:bodyPr rIns="0"/>
          <a:lstStyle>
            <a:lvl1pPr>
              <a:spcAft>
                <a:spcPts val="0"/>
              </a:spcAft>
              <a:defRPr b="0" cap="none">
                <a:solidFill>
                  <a:schemeClr val="tx1"/>
                </a:solidFill>
              </a:defRPr>
            </a:lvl1pPr>
            <a:lvl2pPr marL="183596" indent="-183596">
              <a:spcBef>
                <a:spcPts val="450"/>
              </a:spcBef>
              <a:spcAft>
                <a:spcPts val="450"/>
              </a:spcAft>
              <a:buSzPct val="70000"/>
              <a:buFont typeface="Wingdings" panose="05000000000000000000" pitchFamily="2" charset="2"/>
              <a:buChar char="§"/>
              <a:defRPr/>
            </a:lvl2pPr>
            <a:lvl3pPr marL="388790" indent="-183596">
              <a:spcAft>
                <a:spcPts val="450"/>
              </a:spcAft>
              <a:buSzPct val="100000"/>
              <a:buFont typeface="Calibri" panose="020F0502020204030204" pitchFamily="34" charset="0"/>
              <a:buChar char="−"/>
              <a:defRPr/>
            </a:lvl3pPr>
            <a:lvl4pPr marL="521087" indent="-129597">
              <a:spcAft>
                <a:spcPts val="450"/>
              </a:spcAft>
              <a:buSzPct val="70000"/>
              <a:buFont typeface="Wingdings" panose="05000000000000000000" pitchFamily="2" charset="2"/>
              <a:buChar char="§"/>
              <a:defRPr/>
            </a:lvl4pPr>
            <a:lvl5pPr marL="672284" marR="0" indent="-145796" algn="l" defTabSz="685740" rtl="0" eaLnBrk="1" fontAlgn="auto" latinLnBrk="0" hangingPunct="1">
              <a:lnSpc>
                <a:spcPct val="100000"/>
              </a:lnSpc>
              <a:spcBef>
                <a:spcPct val="20000"/>
              </a:spcBef>
              <a:spcAft>
                <a:spcPts val="450"/>
              </a:spcAft>
              <a:buClrTx/>
              <a:buSzPct val="100000"/>
              <a:buFont typeface="Calibri" panose="020F0502020204030204" pitchFamily="34" charset="0"/>
              <a:buChar char="–"/>
              <a:tabLst/>
              <a:defRPr/>
            </a:lvl5pPr>
            <a:lvl6pPr marL="675674" indent="-129013">
              <a:spcAft>
                <a:spcPts val="450"/>
              </a:spcAft>
              <a:buFont typeface="Calibri" panose="020F0502020204030204" pitchFamily="34" charset="0"/>
              <a:buChar char="−"/>
              <a:defRPr/>
            </a:lvl6p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a:p>
            <a:pPr lvl="5"/>
            <a:endParaRPr lang="sv-SE" noProof="0"/>
          </a:p>
          <a:p>
            <a:pPr lvl="5"/>
            <a:endParaRPr lang="sv-SE" noProof="0"/>
          </a:p>
        </p:txBody>
      </p:sp>
      <p:sp>
        <p:nvSpPr>
          <p:cNvPr id="9" name="Platshållare för text 6"/>
          <p:cNvSpPr>
            <a:spLocks noGrp="1"/>
          </p:cNvSpPr>
          <p:nvPr>
            <p:ph type="body" sz="quarter" idx="15"/>
          </p:nvPr>
        </p:nvSpPr>
        <p:spPr>
          <a:xfrm>
            <a:off x="316525" y="1749425"/>
            <a:ext cx="4135315" cy="243792"/>
          </a:xfrm>
        </p:spPr>
        <p:txBody>
          <a:bodyPr rIns="0"/>
          <a:lstStyle>
            <a:lvl1pPr>
              <a:defRPr b="1" cap="none" baseline="0">
                <a:solidFill>
                  <a:schemeClr val="accent1"/>
                </a:solidFill>
              </a:defRPr>
            </a:lvl1pPr>
            <a:lvl5pPr marL="528076" marR="0" indent="-125733" algn="l" defTabSz="685740" rtl="0" eaLnBrk="1" fontAlgn="auto" latinLnBrk="0" hangingPunct="1">
              <a:lnSpc>
                <a:spcPct val="100000"/>
              </a:lnSpc>
              <a:spcBef>
                <a:spcPct val="20000"/>
              </a:spcBef>
              <a:spcAft>
                <a:spcPts val="0"/>
              </a:spcAft>
              <a:buClrTx/>
              <a:buSzTx/>
              <a:buFont typeface="Wingdings" pitchFamily="2" charset="2"/>
              <a:buChar char="§"/>
              <a:tabLst/>
              <a:defRPr/>
            </a:lvl5pPr>
            <a:lvl6pPr marL="675674" indent="-129013">
              <a:buFont typeface="Arial" pitchFamily="34" charset="0"/>
              <a:buChar char="−"/>
              <a:defRPr/>
            </a:lvl6pPr>
          </a:lstStyle>
          <a:p>
            <a:pPr lvl="0"/>
            <a:r>
              <a:rPr lang="sv-SE" noProof="0"/>
              <a:t>Klicka här för att ändra format på bakgrundstexten</a:t>
            </a:r>
          </a:p>
        </p:txBody>
      </p:sp>
      <p:sp>
        <p:nvSpPr>
          <p:cNvPr id="10" name="Platshållare för text 6"/>
          <p:cNvSpPr>
            <a:spLocks noGrp="1"/>
          </p:cNvSpPr>
          <p:nvPr>
            <p:ph type="body" sz="quarter" idx="16" hasCustomPrompt="1"/>
          </p:nvPr>
        </p:nvSpPr>
        <p:spPr>
          <a:xfrm>
            <a:off x="4698024" y="2168713"/>
            <a:ext cx="4116266" cy="4155888"/>
          </a:xfrm>
        </p:spPr>
        <p:txBody>
          <a:bodyPr rIns="0"/>
          <a:lstStyle>
            <a:lvl1pPr>
              <a:spcAft>
                <a:spcPts val="0"/>
              </a:spcAft>
              <a:defRPr b="0" cap="none">
                <a:solidFill>
                  <a:schemeClr val="tx1"/>
                </a:solidFill>
              </a:defRPr>
            </a:lvl1pPr>
            <a:lvl2pPr marL="183596" indent="-183596">
              <a:spcBef>
                <a:spcPts val="450"/>
              </a:spcBef>
              <a:spcAft>
                <a:spcPts val="450"/>
              </a:spcAft>
              <a:buSzPct val="70000"/>
              <a:buFont typeface="Wingdings" panose="05000000000000000000" pitchFamily="2" charset="2"/>
              <a:buChar char="§"/>
              <a:defRPr/>
            </a:lvl2pPr>
            <a:lvl3pPr marL="419503" indent="-214308">
              <a:defRPr lang="sv-SE" sz="1200" kern="1200" spc="-14" noProof="0" dirty="0" smtClean="0">
                <a:solidFill>
                  <a:schemeClr val="tx1"/>
                </a:solidFill>
                <a:latin typeface="+mn-lt"/>
                <a:ea typeface="+mn-ea"/>
                <a:cs typeface="+mn-cs"/>
              </a:defRPr>
            </a:lvl3pPr>
            <a:lvl4pPr marL="605798" indent="-214308">
              <a:defRPr lang="sv-SE" sz="1200" kern="1200" spc="-14" noProof="0" dirty="0" smtClean="0">
                <a:solidFill>
                  <a:schemeClr val="tx1"/>
                </a:solidFill>
                <a:latin typeface="+mn-lt"/>
                <a:ea typeface="+mn-ea"/>
                <a:cs typeface="+mn-cs"/>
              </a:defRPr>
            </a:lvl4pPr>
            <a:lvl5pPr marL="740795" marR="0" indent="-214308" algn="l" defTabSz="685740" rtl="0" eaLnBrk="1" fontAlgn="auto" latinLnBrk="0" hangingPunct="1">
              <a:lnSpc>
                <a:spcPct val="100000"/>
              </a:lnSpc>
              <a:spcBef>
                <a:spcPct val="20000"/>
              </a:spcBef>
              <a:spcAft>
                <a:spcPts val="450"/>
              </a:spcAft>
              <a:buClrTx/>
              <a:buSzPct val="70000"/>
              <a:buFont typeface="Wingdings" pitchFamily="2" charset="2"/>
              <a:buChar char="§"/>
              <a:tabLst/>
              <a:defRPr lang="sv-SE" sz="1200" kern="1200" spc="-14" noProof="0" dirty="0" smtClean="0">
                <a:solidFill>
                  <a:schemeClr val="tx1"/>
                </a:solidFill>
                <a:latin typeface="+mn-lt"/>
                <a:ea typeface="+mn-ea"/>
                <a:cs typeface="+mn-cs"/>
              </a:defRPr>
            </a:lvl5pPr>
            <a:lvl6pPr marL="675674" indent="-129013">
              <a:spcAft>
                <a:spcPts val="450"/>
              </a:spcAft>
              <a:buFont typeface="Calibri" panose="020F0502020204030204" pitchFamily="34" charset="0"/>
              <a:buChar char="−"/>
              <a:defRPr/>
            </a:lvl6pPr>
          </a:lstStyle>
          <a:p>
            <a:pPr lvl="0"/>
            <a:r>
              <a:rPr lang="sv-SE" noProof="0"/>
              <a:t>Klicka här för att ändra format på bakgrundstexten</a:t>
            </a:r>
          </a:p>
          <a:p>
            <a:pPr lvl="1"/>
            <a:r>
              <a:rPr lang="sv-SE" noProof="0"/>
              <a:t>Nivå två</a:t>
            </a:r>
          </a:p>
          <a:p>
            <a:pPr marL="388790" lvl="2" indent="-183596" algn="l" defTabSz="685740" rtl="0" eaLnBrk="1" latinLnBrk="0" hangingPunct="1">
              <a:spcBef>
                <a:spcPts val="0"/>
              </a:spcBef>
              <a:spcAft>
                <a:spcPts val="450"/>
              </a:spcAft>
              <a:buSzPct val="100000"/>
              <a:buFont typeface="Calibri" panose="020F0502020204030204" pitchFamily="34" charset="0"/>
              <a:buChar char="−"/>
            </a:pPr>
            <a:r>
              <a:rPr lang="sv-SE" noProof="0"/>
              <a:t>Nivå tre</a:t>
            </a:r>
          </a:p>
          <a:p>
            <a:pPr marL="521087" lvl="3" indent="-129597" algn="l" defTabSz="685740" rtl="0" eaLnBrk="1" latinLnBrk="0" hangingPunct="1">
              <a:spcBef>
                <a:spcPts val="0"/>
              </a:spcBef>
              <a:spcAft>
                <a:spcPts val="450"/>
              </a:spcAft>
              <a:buSzPct val="70000"/>
              <a:buFont typeface="Wingdings" panose="05000000000000000000" pitchFamily="2" charset="2"/>
              <a:buChar char="§"/>
              <a:tabLst/>
            </a:pPr>
            <a:r>
              <a:rPr lang="sv-SE" noProof="0"/>
              <a:t>Nivå fyra</a:t>
            </a:r>
          </a:p>
          <a:p>
            <a:pPr marL="672284" marR="0" lvl="4" indent="-145796" algn="l" defTabSz="685740" rtl="0" eaLnBrk="1" fontAlgn="auto" latinLnBrk="0" hangingPunct="1">
              <a:lnSpc>
                <a:spcPct val="100000"/>
              </a:lnSpc>
              <a:spcBef>
                <a:spcPct val="20000"/>
              </a:spcBef>
              <a:spcAft>
                <a:spcPts val="450"/>
              </a:spcAft>
              <a:buClrTx/>
              <a:buSzPct val="100000"/>
              <a:buFont typeface="Calibri" panose="020F0502020204030204" pitchFamily="34" charset="0"/>
              <a:buChar char="–"/>
              <a:tabLst/>
            </a:pPr>
            <a:r>
              <a:rPr lang="sv-SE" noProof="0"/>
              <a:t>Nivå fem</a:t>
            </a:r>
          </a:p>
          <a:p>
            <a:pPr lvl="5"/>
            <a:endParaRPr lang="sv-SE" noProof="0"/>
          </a:p>
          <a:p>
            <a:pPr lvl="5"/>
            <a:endParaRPr lang="sv-SE" noProof="0"/>
          </a:p>
          <a:p>
            <a:pPr lvl="5"/>
            <a:endParaRPr lang="sv-SE" noProof="0"/>
          </a:p>
        </p:txBody>
      </p:sp>
      <p:sp>
        <p:nvSpPr>
          <p:cNvPr id="11" name="Platshållare för text 6"/>
          <p:cNvSpPr>
            <a:spLocks noGrp="1"/>
          </p:cNvSpPr>
          <p:nvPr>
            <p:ph type="body" sz="quarter" idx="17"/>
          </p:nvPr>
        </p:nvSpPr>
        <p:spPr>
          <a:xfrm>
            <a:off x="4698024" y="1749425"/>
            <a:ext cx="4116266" cy="243792"/>
          </a:xfrm>
        </p:spPr>
        <p:txBody>
          <a:bodyPr rIns="0"/>
          <a:lstStyle>
            <a:lvl1pPr>
              <a:buSzPct val="70000"/>
              <a:buFont typeface="Wingdings" pitchFamily="2" charset="2"/>
              <a:buNone/>
              <a:defRPr b="1" cap="none" baseline="0">
                <a:solidFill>
                  <a:schemeClr val="accent1"/>
                </a:solidFill>
              </a:defRPr>
            </a:lvl1pPr>
            <a:lvl5pPr marL="528076" marR="0" indent="-125733" algn="l" defTabSz="685740" rtl="0" eaLnBrk="1" fontAlgn="auto" latinLnBrk="0" hangingPunct="1">
              <a:lnSpc>
                <a:spcPct val="100000"/>
              </a:lnSpc>
              <a:spcBef>
                <a:spcPct val="20000"/>
              </a:spcBef>
              <a:spcAft>
                <a:spcPts val="0"/>
              </a:spcAft>
              <a:buClrTx/>
              <a:buSzTx/>
              <a:buFont typeface="Wingdings" pitchFamily="2" charset="2"/>
              <a:buChar char="§"/>
              <a:tabLst/>
              <a:defRPr/>
            </a:lvl5pPr>
            <a:lvl6pPr marL="675674" indent="-129013">
              <a:buFont typeface="Arial" pitchFamily="34" charset="0"/>
              <a:buChar char="−"/>
              <a:defRPr/>
            </a:lvl6pPr>
          </a:lstStyle>
          <a:p>
            <a:pPr lvl="0"/>
            <a:r>
              <a:rPr lang="sv-SE" noProof="0"/>
              <a:t>Klicka här för att ändra format på bakgrundstexten</a:t>
            </a:r>
          </a:p>
        </p:txBody>
      </p:sp>
      <p:sp>
        <p:nvSpPr>
          <p:cNvPr id="12" name="Platshållare för sidfot 83"/>
          <p:cNvSpPr>
            <a:spLocks noGrp="1"/>
          </p:cNvSpPr>
          <p:nvPr>
            <p:ph type="ftr" sz="quarter" idx="3"/>
          </p:nvPr>
        </p:nvSpPr>
        <p:spPr>
          <a:xfrm>
            <a:off x="4572002" y="6472184"/>
            <a:ext cx="3021623" cy="129600"/>
          </a:xfrm>
          <a:prstGeom prst="rect">
            <a:avLst/>
          </a:prstGeom>
        </p:spPr>
        <p:txBody>
          <a:bodyPr vert="horz" lIns="0" tIns="0" rIns="0" bIns="0" rtlCol="0" anchor="ctr"/>
          <a:lstStyle>
            <a:lvl1pPr algn="l">
              <a:defRPr sz="600">
                <a:solidFill>
                  <a:schemeClr val="tx1"/>
                </a:solidFill>
              </a:defRPr>
            </a:lvl1pPr>
          </a:lstStyle>
          <a:p>
            <a:endParaRPr lang="sv-SE">
              <a:solidFill>
                <a:prstClr val="black"/>
              </a:solidFill>
            </a:endParaRPr>
          </a:p>
        </p:txBody>
      </p:sp>
    </p:spTree>
    <p:extLst>
      <p:ext uri="{BB962C8B-B14F-4D97-AF65-F5344CB8AC3E}">
        <p14:creationId xmlns:p14="http://schemas.microsoft.com/office/powerpoint/2010/main" val="2716488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lide K: image page">
    <p:spTree>
      <p:nvGrpSpPr>
        <p:cNvPr id="1" name=""/>
        <p:cNvGrpSpPr/>
        <p:nvPr/>
      </p:nvGrpSpPr>
      <p:grpSpPr>
        <a:xfrm>
          <a:off x="0" y="0"/>
          <a:ext cx="0" cy="0"/>
          <a:chOff x="0" y="0"/>
          <a:chExt cx="0" cy="0"/>
        </a:xfrm>
      </p:grpSpPr>
      <p:sp>
        <p:nvSpPr>
          <p:cNvPr id="7" name="Platshållare för bild 6"/>
          <p:cNvSpPr>
            <a:spLocks noGrp="1"/>
          </p:cNvSpPr>
          <p:nvPr>
            <p:ph type="pic" sz="quarter" idx="10"/>
          </p:nvPr>
        </p:nvSpPr>
        <p:spPr>
          <a:xfrm>
            <a:off x="0" y="-5861"/>
            <a:ext cx="9144000" cy="6858000"/>
          </a:xfrm>
          <a:solidFill>
            <a:srgbClr val="F0F0F0"/>
          </a:solidFill>
        </p:spPr>
        <p:txBody>
          <a:bodyPr lIns="0" tIns="2743880"/>
          <a:lstStyle>
            <a:lvl1pPr algn="ctr">
              <a:defRPr b="0" cap="none"/>
            </a:lvl1pPr>
          </a:lstStyle>
          <a:p>
            <a:r>
              <a:rPr lang="sv-SE" noProof="0"/>
              <a:t>Klicka på ikonen för att lägga till en bild</a:t>
            </a:r>
          </a:p>
        </p:txBody>
      </p:sp>
    </p:spTree>
    <p:extLst>
      <p:ext uri="{BB962C8B-B14F-4D97-AF65-F5344CB8AC3E}">
        <p14:creationId xmlns:p14="http://schemas.microsoft.com/office/powerpoint/2010/main" val="11597876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lide L2: Last page">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332643" y="4175126"/>
            <a:ext cx="2665534" cy="2330451"/>
          </a:xfrm>
        </p:spPr>
        <p:txBody>
          <a:bodyPr anchor="b" anchorCtr="0"/>
          <a:lstStyle>
            <a:lvl1pPr>
              <a:lnSpc>
                <a:spcPct val="100000"/>
              </a:lnSpc>
              <a:defRPr sz="825" b="0" spc="-14" baseline="0">
                <a:solidFill>
                  <a:schemeClr val="accent1"/>
                </a:solidFill>
              </a:defRPr>
            </a:lvl1pPr>
          </a:lstStyle>
          <a:p>
            <a:r>
              <a:rPr lang="sv-SE" noProof="0"/>
              <a:t>Klicka här för att ändra format</a:t>
            </a:r>
          </a:p>
        </p:txBody>
      </p:sp>
      <p:cxnSp>
        <p:nvCxnSpPr>
          <p:cNvPr id="10" name="Rak 9"/>
          <p:cNvCxnSpPr/>
          <p:nvPr userDrawn="1"/>
        </p:nvCxnSpPr>
        <p:spPr>
          <a:xfrm>
            <a:off x="332643" y="360912"/>
            <a:ext cx="8473846"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9" name="Bildobjekt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80300" y="543603"/>
            <a:ext cx="820800" cy="172967"/>
          </a:xfrm>
          <a:prstGeom prst="rect">
            <a:avLst/>
          </a:prstGeom>
        </p:spPr>
      </p:pic>
    </p:spTree>
    <p:extLst>
      <p:ext uri="{BB962C8B-B14F-4D97-AF65-F5344CB8AC3E}">
        <p14:creationId xmlns:p14="http://schemas.microsoft.com/office/powerpoint/2010/main" val="25086144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P TOC">
    <p:spTree>
      <p:nvGrpSpPr>
        <p:cNvPr id="1" name=""/>
        <p:cNvGrpSpPr/>
        <p:nvPr/>
      </p:nvGrpSpPr>
      <p:grpSpPr>
        <a:xfrm>
          <a:off x="0" y="0"/>
          <a:ext cx="0" cy="0"/>
          <a:chOff x="0" y="0"/>
          <a:chExt cx="0" cy="0"/>
        </a:xfrm>
      </p:grpSpPr>
      <p:sp>
        <p:nvSpPr>
          <p:cNvPr id="31" name="SP Agenda Notice" hidden="1"/>
          <p:cNvSpPr>
            <a:spLocks noGrp="1"/>
          </p:cNvSpPr>
          <p:nvPr>
            <p:ph sz="quarter" idx="13" hasCustomPrompt="1"/>
          </p:nvPr>
        </p:nvSpPr>
        <p:spPr>
          <a:xfrm>
            <a:off x="9258300" y="48315"/>
            <a:ext cx="2327400" cy="0"/>
          </a:xfrm>
          <a:prstGeom prst="rect">
            <a:avLst/>
          </a:prstGeom>
          <a:solidFill>
            <a:schemeClr val="accent2"/>
          </a:solidFill>
        </p:spPr>
        <p:txBody>
          <a:bodyPr>
            <a:noAutofit/>
          </a:bodyPr>
          <a:lstStyle>
            <a:lvl1pPr marL="0" indent="0">
              <a:buFontTx/>
              <a:buNone/>
              <a:defRPr sz="600" b="0" i="0" baseline="0">
                <a:solidFill>
                  <a:schemeClr val="tx1"/>
                </a:solidFill>
              </a:defRPr>
            </a:lvl1pPr>
            <a:lvl2pPr marL="129478" marR="0" indent="-128585" algn="l" defTabSz="513432" rtl="0" eaLnBrk="1" fontAlgn="base" latinLnBrk="0" hangingPunct="1">
              <a:lnSpc>
                <a:spcPct val="100000"/>
              </a:lnSpc>
              <a:spcBef>
                <a:spcPct val="0"/>
              </a:spcBef>
              <a:spcAft>
                <a:spcPts val="0"/>
              </a:spcAft>
              <a:buClrTx/>
              <a:buSzTx/>
              <a:buFont typeface="Arial" panose="020B0604020202020204" pitchFamily="34" charset="0"/>
              <a:buChar char="•"/>
              <a:tabLst/>
              <a:defRPr sz="600" baseline="0">
                <a:solidFill>
                  <a:schemeClr val="tx1"/>
                </a:solidFill>
              </a:defRPr>
            </a:lvl2pPr>
            <a:lvl3pPr>
              <a:defRPr sz="675"/>
            </a:lvl3pPr>
            <a:lvl4pPr>
              <a:defRPr sz="675"/>
            </a:lvl4pPr>
            <a:lvl5pPr>
              <a:defRPr sz="675"/>
            </a:lvl5pPr>
          </a:lstStyle>
          <a:p>
            <a:pPr lvl="0"/>
            <a:r>
              <a:rPr lang="en-US" noProof="0"/>
              <a:t>This is the </a:t>
            </a:r>
            <a:r>
              <a:rPr lang="en-US" noProof="0" err="1"/>
              <a:t>SlideProof</a:t>
            </a:r>
            <a:r>
              <a:rPr lang="en-US" noProof="0"/>
              <a:t> Agenda Layout</a:t>
            </a:r>
          </a:p>
          <a:p>
            <a:pPr lvl="0"/>
            <a:r>
              <a:rPr lang="en-US" noProof="0"/>
              <a:t>http://www.veodin.com/slideproof/manual/agenda/</a:t>
            </a:r>
          </a:p>
          <a:p>
            <a:pPr lvl="0"/>
            <a:r>
              <a:rPr lang="en-US" noProof="0"/>
              <a:t>Use the Selection Pane (Alt+F10) to make the hidden shapes of the Agenda visible. Make sure you group them again after editing and rename them with </a:t>
            </a:r>
            <a:r>
              <a:rPr lang="en-US" noProof="0" err="1"/>
              <a:t>SlideProof</a:t>
            </a:r>
            <a:r>
              <a:rPr lang="en-US" noProof="0"/>
              <a:t> &gt; Agenda &gt; Rename Agenda Groups</a:t>
            </a:r>
          </a:p>
          <a:p>
            <a:pPr lvl="0"/>
            <a:r>
              <a:rPr lang="en-US" noProof="0"/>
              <a:t>Expected group names are:</a:t>
            </a:r>
          </a:p>
          <a:p>
            <a:pPr lvl="1"/>
            <a:endParaRPr lang="en-US" noProof="0"/>
          </a:p>
          <a:p>
            <a:pPr lvl="1"/>
            <a:r>
              <a:rPr lang="en-US" noProof="0"/>
              <a:t>SP Agenda Section - Mandatory</a:t>
            </a:r>
          </a:p>
          <a:p>
            <a:pPr lvl="1"/>
            <a:r>
              <a:rPr lang="en-US" noProof="0"/>
              <a:t>SP Agenda Section Highlight - Highlight the current section</a:t>
            </a:r>
          </a:p>
          <a:p>
            <a:pPr lvl="1"/>
            <a:r>
              <a:rPr lang="en-US" noProof="0"/>
              <a:t>SP Agenda Subsection - Mandatory if showing subsections</a:t>
            </a:r>
          </a:p>
          <a:p>
            <a:pPr lvl="1"/>
            <a:r>
              <a:rPr lang="en-US" noProof="0"/>
              <a:t>SP Agenda Subsection Highlight - Highlight the current subsection</a:t>
            </a:r>
          </a:p>
          <a:p>
            <a:pPr lvl="0"/>
            <a:r>
              <a:rPr lang="en-US" noProof="0"/>
              <a:t>Any shapes or images inside the groups will appear on the agenda pages. This notice (SP Agenda Notice) will not appear on the agenda pages.</a:t>
            </a:r>
          </a:p>
          <a:p>
            <a:pPr lvl="0"/>
            <a:r>
              <a:rPr lang="en-US" noProof="0"/>
              <a:t>Valid text placeholders are:</a:t>
            </a:r>
          </a:p>
          <a:p>
            <a:pPr lvl="1"/>
            <a:endParaRPr lang="en-US" noProof="0"/>
          </a:p>
          <a:p>
            <a:pPr lvl="1"/>
            <a:r>
              <a:rPr lang="en-US" noProof="0"/>
              <a:t>Section number:</a:t>
            </a:r>
          </a:p>
          <a:p>
            <a:pPr lvl="1"/>
            <a:r>
              <a:rPr lang="en-US" noProof="0"/>
              <a:t>&lt;N&gt; for Arabic number 1, 2, 3</a:t>
            </a:r>
          </a:p>
          <a:p>
            <a:pPr lvl="1"/>
            <a:r>
              <a:rPr lang="en-US" noProof="0"/>
              <a:t>&lt;R&gt; for Roman numeral I, II, III</a:t>
            </a:r>
          </a:p>
          <a:p>
            <a:pPr lvl="1"/>
            <a:r>
              <a:rPr lang="en-US" noProof="0"/>
              <a:t>&lt;RL&gt; for lower-case Roman numeral </a:t>
            </a:r>
            <a:r>
              <a:rPr lang="en-US" noProof="0" err="1"/>
              <a:t>i</a:t>
            </a:r>
            <a:r>
              <a:rPr lang="en-US" noProof="0"/>
              <a:t>, ii, iii</a:t>
            </a:r>
          </a:p>
          <a:p>
            <a:pPr lvl="1"/>
            <a:r>
              <a:rPr lang="en-US" noProof="0"/>
              <a:t>&lt;A&gt; for alphabetic character A, B, C</a:t>
            </a:r>
          </a:p>
          <a:p>
            <a:pPr lvl="1"/>
            <a:r>
              <a:rPr lang="en-US" noProof="0"/>
              <a:t>&lt;AL&gt; for lower-case Alphabetic character</a:t>
            </a:r>
          </a:p>
          <a:p>
            <a:pPr lvl="1"/>
            <a:r>
              <a:rPr lang="en-US" noProof="0"/>
              <a:t>&lt;TEXT&gt;</a:t>
            </a:r>
          </a:p>
          <a:p>
            <a:pPr lvl="1"/>
            <a:r>
              <a:rPr lang="en-US" noProof="0"/>
              <a:t>&lt;RESPONSIBLE&gt;</a:t>
            </a:r>
          </a:p>
          <a:p>
            <a:pPr lvl="1"/>
            <a:r>
              <a:rPr lang="en-US" noProof="0"/>
              <a:t>&lt;TIMESLOT&gt;</a:t>
            </a:r>
          </a:p>
          <a:p>
            <a:pPr lvl="1"/>
            <a:r>
              <a:rPr lang="en-US" noProof="0"/>
              <a:t>&lt;DURATION&gt; for duration</a:t>
            </a:r>
          </a:p>
          <a:p>
            <a:pPr lvl="1"/>
            <a:r>
              <a:rPr lang="en-US" noProof="0"/>
              <a:t>&lt;P&gt; for page number</a:t>
            </a:r>
          </a:p>
          <a:p>
            <a:pPr lvl="0"/>
            <a:r>
              <a:rPr lang="en-US" noProof="0"/>
              <a:t>If you want the agenda to be vertically centered on each Agenda slide, rename this layout to:</a:t>
            </a:r>
          </a:p>
          <a:p>
            <a:pPr lvl="1"/>
            <a:endParaRPr lang="en-US" noProof="0"/>
          </a:p>
          <a:p>
            <a:pPr lvl="1"/>
            <a:r>
              <a:rPr lang="en-US" noProof="0"/>
              <a:t>SP Agenda Vertical</a:t>
            </a:r>
          </a:p>
        </p:txBody>
      </p:sp>
      <p:grpSp>
        <p:nvGrpSpPr>
          <p:cNvPr id="3" name="SP Agenda Section" hidden="1"/>
          <p:cNvGrpSpPr/>
          <p:nvPr userDrawn="1"/>
        </p:nvGrpSpPr>
        <p:grpSpPr>
          <a:xfrm>
            <a:off x="1348249" y="2085631"/>
            <a:ext cx="6492956" cy="369332"/>
            <a:chOff x="1797664" y="2085631"/>
            <a:chExt cx="8657274" cy="369332"/>
          </a:xfrm>
        </p:grpSpPr>
        <p:sp>
          <p:nvSpPr>
            <p:cNvPr id="20" name="Textbox" hidden="1"/>
            <p:cNvSpPr txBox="1">
              <a:spLocks/>
            </p:cNvSpPr>
            <p:nvPr userDrawn="1"/>
          </p:nvSpPr>
          <p:spPr>
            <a:xfrm>
              <a:off x="2267220" y="2085631"/>
              <a:ext cx="3843347" cy="369332"/>
            </a:xfrm>
            <a:prstGeom prst="rect">
              <a:avLst/>
            </a:prstGeom>
            <a:noFill/>
          </p:spPr>
          <p:txBody>
            <a:bodyPr wrap="square" rtlCol="0" anchor="ctr">
              <a:normAutofit/>
            </a:bodyPr>
            <a:lstStyle/>
            <a:p>
              <a:pPr defTabSz="7000525" fontAlgn="auto">
                <a:spcBef>
                  <a:spcPts val="0"/>
                </a:spcBef>
                <a:spcAft>
                  <a:spcPts val="0"/>
                </a:spcAft>
                <a:tabLst>
                  <a:tab pos="7133869" algn="l"/>
                </a:tabLst>
              </a:pPr>
              <a:r>
                <a:rPr lang="en-US" sz="1050">
                  <a:solidFill>
                    <a:prstClr val="black"/>
                  </a:solidFill>
                  <a:latin typeface="Verdana"/>
                  <a:ea typeface="+mn-ea"/>
                  <a:cs typeface="+mn-cs"/>
                </a:rPr>
                <a:t>&lt;TEXT&gt;</a:t>
              </a:r>
            </a:p>
          </p:txBody>
        </p:sp>
        <p:sp>
          <p:nvSpPr>
            <p:cNvPr id="21" name="Textbox" hidden="1"/>
            <p:cNvSpPr txBox="1">
              <a:spLocks/>
            </p:cNvSpPr>
            <p:nvPr userDrawn="1"/>
          </p:nvSpPr>
          <p:spPr>
            <a:xfrm>
              <a:off x="1797664" y="2085631"/>
              <a:ext cx="379556" cy="369332"/>
            </a:xfrm>
            <a:prstGeom prst="rect">
              <a:avLst/>
            </a:prstGeom>
            <a:noFill/>
          </p:spPr>
          <p:txBody>
            <a:bodyPr wrap="none" rtlCol="0" anchor="ctr">
              <a:noAutofit/>
            </a:bodyPr>
            <a:lstStyle/>
            <a:p>
              <a:pPr algn="ctr" defTabSz="685800" fontAlgn="auto">
                <a:spcBef>
                  <a:spcPts val="0"/>
                </a:spcBef>
                <a:spcAft>
                  <a:spcPts val="0"/>
                </a:spcAft>
              </a:pPr>
              <a:r>
                <a:rPr lang="en-US" sz="1050">
                  <a:solidFill>
                    <a:prstClr val="black"/>
                  </a:solidFill>
                  <a:latin typeface="Verdana"/>
                  <a:ea typeface="+mn-ea"/>
                  <a:cs typeface="+mn-cs"/>
                </a:rPr>
                <a:t>&lt;N&gt;</a:t>
              </a:r>
            </a:p>
          </p:txBody>
        </p:sp>
        <p:sp>
          <p:nvSpPr>
            <p:cNvPr id="22" name="Textbox" hidden="1"/>
            <p:cNvSpPr txBox="1">
              <a:spLocks/>
            </p:cNvSpPr>
            <p:nvPr userDrawn="1"/>
          </p:nvSpPr>
          <p:spPr>
            <a:xfrm>
              <a:off x="9817944" y="2085631"/>
              <a:ext cx="636994" cy="369332"/>
            </a:xfrm>
            <a:prstGeom prst="rect">
              <a:avLst/>
            </a:prstGeom>
            <a:noFill/>
          </p:spPr>
          <p:txBody>
            <a:bodyPr wrap="none" rtlCol="0" anchor="ctr">
              <a:noAutofit/>
            </a:bodyPr>
            <a:lstStyle/>
            <a:p>
              <a:pPr algn="r" defTabSz="685800" fontAlgn="auto">
                <a:spcBef>
                  <a:spcPts val="0"/>
                </a:spcBef>
                <a:spcAft>
                  <a:spcPts val="0"/>
                </a:spcAft>
              </a:pPr>
              <a:r>
                <a:rPr lang="en-US" sz="1050">
                  <a:solidFill>
                    <a:prstClr val="black"/>
                  </a:solidFill>
                  <a:latin typeface="Verdana"/>
                  <a:ea typeface="+mn-ea"/>
                  <a:cs typeface="+mn-cs"/>
                </a:rPr>
                <a:t>&lt;P&gt;</a:t>
              </a:r>
            </a:p>
          </p:txBody>
        </p:sp>
        <p:sp>
          <p:nvSpPr>
            <p:cNvPr id="24" name="Textbox" hidden="1"/>
            <p:cNvSpPr txBox="1">
              <a:spLocks/>
            </p:cNvSpPr>
            <p:nvPr userDrawn="1"/>
          </p:nvSpPr>
          <p:spPr>
            <a:xfrm>
              <a:off x="7696160" y="2085631"/>
              <a:ext cx="1257061" cy="369332"/>
            </a:xfrm>
            <a:prstGeom prst="rect">
              <a:avLst/>
            </a:prstGeom>
            <a:noFill/>
          </p:spPr>
          <p:txBody>
            <a:bodyPr wrap="none" rtlCol="0" anchor="ctr">
              <a:noAutofit/>
            </a:bodyPr>
            <a:lstStyle/>
            <a:p>
              <a:pPr defTabSz="685800" fontAlgn="auto">
                <a:spcBef>
                  <a:spcPts val="0"/>
                </a:spcBef>
                <a:spcAft>
                  <a:spcPts val="0"/>
                </a:spcAft>
              </a:pPr>
              <a:r>
                <a:rPr lang="en-US" sz="1050">
                  <a:solidFill>
                    <a:prstClr val="black"/>
                  </a:solidFill>
                  <a:latin typeface="Verdana"/>
                  <a:ea typeface="+mn-ea"/>
                  <a:cs typeface="+mn-cs"/>
                </a:rPr>
                <a:t>&lt;TIMESLOT&gt;</a:t>
              </a:r>
            </a:p>
          </p:txBody>
        </p:sp>
        <p:sp>
          <p:nvSpPr>
            <p:cNvPr id="28" name="Textbox" hidden="1"/>
            <p:cNvSpPr txBox="1">
              <a:spLocks/>
            </p:cNvSpPr>
            <p:nvPr userDrawn="1"/>
          </p:nvSpPr>
          <p:spPr>
            <a:xfrm>
              <a:off x="6209330" y="2085631"/>
              <a:ext cx="1388067" cy="369332"/>
            </a:xfrm>
            <a:prstGeom prst="rect">
              <a:avLst/>
            </a:prstGeom>
            <a:noFill/>
          </p:spPr>
          <p:txBody>
            <a:bodyPr wrap="none" rtlCol="0" anchor="ctr">
              <a:noAutofit/>
            </a:bodyPr>
            <a:lstStyle/>
            <a:p>
              <a:pPr defTabSz="685800" fontAlgn="auto">
                <a:spcBef>
                  <a:spcPts val="0"/>
                </a:spcBef>
                <a:spcAft>
                  <a:spcPts val="0"/>
                </a:spcAft>
              </a:pPr>
              <a:r>
                <a:rPr lang="en-US" sz="1050">
                  <a:solidFill>
                    <a:prstClr val="black"/>
                  </a:solidFill>
                  <a:latin typeface="Verdana"/>
                  <a:ea typeface="+mn-ea"/>
                  <a:cs typeface="+mn-cs"/>
                </a:rPr>
                <a:t>&lt;RESPONSIBLE&gt;</a:t>
              </a:r>
            </a:p>
          </p:txBody>
        </p:sp>
        <p:sp>
          <p:nvSpPr>
            <p:cNvPr id="29" name="Textbox" hidden="1"/>
            <p:cNvSpPr txBox="1">
              <a:spLocks/>
            </p:cNvSpPr>
            <p:nvPr userDrawn="1"/>
          </p:nvSpPr>
          <p:spPr>
            <a:xfrm>
              <a:off x="9043221" y="2085631"/>
              <a:ext cx="684723" cy="369332"/>
            </a:xfrm>
            <a:prstGeom prst="rect">
              <a:avLst/>
            </a:prstGeom>
            <a:noFill/>
          </p:spPr>
          <p:txBody>
            <a:bodyPr wrap="none" rtlCol="0" anchor="ctr">
              <a:noAutofit/>
            </a:bodyPr>
            <a:lstStyle/>
            <a:p>
              <a:pPr defTabSz="685800" fontAlgn="auto">
                <a:spcBef>
                  <a:spcPts val="0"/>
                </a:spcBef>
                <a:spcAft>
                  <a:spcPts val="0"/>
                </a:spcAft>
              </a:pPr>
              <a:r>
                <a:rPr lang="en-US" sz="1050">
                  <a:solidFill>
                    <a:prstClr val="black"/>
                  </a:solidFill>
                  <a:latin typeface="Verdana"/>
                  <a:ea typeface="+mn-ea"/>
                  <a:cs typeface="+mn-cs"/>
                </a:rPr>
                <a:t>&lt;DURATION&gt;</a:t>
              </a:r>
            </a:p>
          </p:txBody>
        </p:sp>
      </p:grpSp>
      <p:grpSp>
        <p:nvGrpSpPr>
          <p:cNvPr id="4" name="SP Agenda Section Highlight" hidden="1"/>
          <p:cNvGrpSpPr>
            <a:grpSpLocks/>
          </p:cNvGrpSpPr>
          <p:nvPr userDrawn="1"/>
        </p:nvGrpSpPr>
        <p:grpSpPr>
          <a:xfrm>
            <a:off x="1348249" y="2616963"/>
            <a:ext cx="6492956" cy="369332"/>
            <a:chOff x="1797664" y="2616963"/>
            <a:chExt cx="8657274" cy="369332"/>
          </a:xfrm>
          <a:solidFill>
            <a:schemeClr val="accent1">
              <a:lumMod val="60000"/>
              <a:lumOff val="40000"/>
            </a:schemeClr>
          </a:solidFill>
        </p:grpSpPr>
        <p:sp>
          <p:nvSpPr>
            <p:cNvPr id="32" name="Textbox" hidden="1"/>
            <p:cNvSpPr txBox="1">
              <a:spLocks/>
            </p:cNvSpPr>
            <p:nvPr userDrawn="1"/>
          </p:nvSpPr>
          <p:spPr>
            <a:xfrm>
              <a:off x="2267220" y="2616963"/>
              <a:ext cx="3843347" cy="369332"/>
            </a:xfrm>
            <a:prstGeom prst="rect">
              <a:avLst/>
            </a:prstGeom>
            <a:grpFill/>
          </p:spPr>
          <p:txBody>
            <a:bodyPr wrap="square" rtlCol="0" anchor="ctr">
              <a:normAutofit/>
            </a:bodyPr>
            <a:lstStyle/>
            <a:p>
              <a:pPr defTabSz="7000525" fontAlgn="auto">
                <a:spcBef>
                  <a:spcPts val="0"/>
                </a:spcBef>
                <a:spcAft>
                  <a:spcPts val="0"/>
                </a:spcAft>
                <a:tabLst>
                  <a:tab pos="7133869" algn="l"/>
                </a:tabLst>
              </a:pPr>
              <a:r>
                <a:rPr lang="en-US" sz="1050" b="1">
                  <a:solidFill>
                    <a:prstClr val="black"/>
                  </a:solidFill>
                  <a:latin typeface="Verdana"/>
                  <a:ea typeface="+mn-ea"/>
                  <a:cs typeface="+mn-cs"/>
                </a:rPr>
                <a:t>&lt;TEXT&gt;</a:t>
              </a:r>
            </a:p>
          </p:txBody>
        </p:sp>
        <p:sp>
          <p:nvSpPr>
            <p:cNvPr id="33" name="Textbox" hidden="1"/>
            <p:cNvSpPr txBox="1">
              <a:spLocks/>
            </p:cNvSpPr>
            <p:nvPr userDrawn="1"/>
          </p:nvSpPr>
          <p:spPr>
            <a:xfrm>
              <a:off x="1797664" y="2616963"/>
              <a:ext cx="379556" cy="369332"/>
            </a:xfrm>
            <a:prstGeom prst="rect">
              <a:avLst/>
            </a:prstGeom>
            <a:grpFill/>
          </p:spPr>
          <p:txBody>
            <a:bodyPr wrap="none" rtlCol="0" anchor="ctr">
              <a:noAutofit/>
            </a:bodyPr>
            <a:lstStyle/>
            <a:p>
              <a:pPr algn="ctr" defTabSz="685800" fontAlgn="auto">
                <a:spcBef>
                  <a:spcPts val="0"/>
                </a:spcBef>
                <a:spcAft>
                  <a:spcPts val="0"/>
                </a:spcAft>
              </a:pPr>
              <a:r>
                <a:rPr lang="en-US" sz="1050" b="1">
                  <a:solidFill>
                    <a:prstClr val="black"/>
                  </a:solidFill>
                  <a:latin typeface="Verdana"/>
                  <a:ea typeface="+mn-ea"/>
                  <a:cs typeface="+mn-cs"/>
                </a:rPr>
                <a:t>&lt;N&gt;</a:t>
              </a:r>
            </a:p>
          </p:txBody>
        </p:sp>
        <p:sp>
          <p:nvSpPr>
            <p:cNvPr id="34" name="Textbox" hidden="1"/>
            <p:cNvSpPr txBox="1">
              <a:spLocks/>
            </p:cNvSpPr>
            <p:nvPr userDrawn="1"/>
          </p:nvSpPr>
          <p:spPr>
            <a:xfrm>
              <a:off x="9817944" y="2616963"/>
              <a:ext cx="636994" cy="369332"/>
            </a:xfrm>
            <a:prstGeom prst="rect">
              <a:avLst/>
            </a:prstGeom>
            <a:grpFill/>
          </p:spPr>
          <p:txBody>
            <a:bodyPr wrap="none" rtlCol="0" anchor="ctr">
              <a:noAutofit/>
            </a:bodyPr>
            <a:lstStyle/>
            <a:p>
              <a:pPr algn="r" defTabSz="685800" fontAlgn="auto">
                <a:spcBef>
                  <a:spcPts val="0"/>
                </a:spcBef>
                <a:spcAft>
                  <a:spcPts val="0"/>
                </a:spcAft>
              </a:pPr>
              <a:r>
                <a:rPr lang="en-US" sz="1050" b="1">
                  <a:solidFill>
                    <a:prstClr val="black"/>
                  </a:solidFill>
                  <a:latin typeface="Verdana"/>
                  <a:ea typeface="+mn-ea"/>
                  <a:cs typeface="+mn-cs"/>
                </a:rPr>
                <a:t>&lt;P&gt;</a:t>
              </a:r>
            </a:p>
          </p:txBody>
        </p:sp>
        <p:sp>
          <p:nvSpPr>
            <p:cNvPr id="35" name="Textbox" hidden="1"/>
            <p:cNvSpPr txBox="1">
              <a:spLocks/>
            </p:cNvSpPr>
            <p:nvPr userDrawn="1"/>
          </p:nvSpPr>
          <p:spPr>
            <a:xfrm>
              <a:off x="7696160" y="2616963"/>
              <a:ext cx="1257061" cy="369332"/>
            </a:xfrm>
            <a:prstGeom prst="rect">
              <a:avLst/>
            </a:prstGeom>
            <a:grpFill/>
          </p:spPr>
          <p:txBody>
            <a:bodyPr wrap="none" rtlCol="0" anchor="ctr">
              <a:noAutofit/>
            </a:bodyPr>
            <a:lstStyle/>
            <a:p>
              <a:pPr defTabSz="685800" fontAlgn="auto">
                <a:spcBef>
                  <a:spcPts val="0"/>
                </a:spcBef>
                <a:spcAft>
                  <a:spcPts val="0"/>
                </a:spcAft>
              </a:pPr>
              <a:r>
                <a:rPr lang="en-US" sz="1050" b="1">
                  <a:solidFill>
                    <a:prstClr val="black"/>
                  </a:solidFill>
                  <a:latin typeface="Verdana"/>
                  <a:ea typeface="+mn-ea"/>
                  <a:cs typeface="+mn-cs"/>
                </a:rPr>
                <a:t>&lt;TIMESLOT&gt;</a:t>
              </a:r>
            </a:p>
          </p:txBody>
        </p:sp>
        <p:sp>
          <p:nvSpPr>
            <p:cNvPr id="36" name="Textbox" hidden="1"/>
            <p:cNvSpPr txBox="1">
              <a:spLocks/>
            </p:cNvSpPr>
            <p:nvPr userDrawn="1"/>
          </p:nvSpPr>
          <p:spPr>
            <a:xfrm>
              <a:off x="6209330" y="2616963"/>
              <a:ext cx="1388067" cy="369332"/>
            </a:xfrm>
            <a:prstGeom prst="rect">
              <a:avLst/>
            </a:prstGeom>
            <a:grpFill/>
          </p:spPr>
          <p:txBody>
            <a:bodyPr wrap="none" rtlCol="0" anchor="ctr">
              <a:noAutofit/>
            </a:bodyPr>
            <a:lstStyle/>
            <a:p>
              <a:pPr defTabSz="685800" fontAlgn="auto">
                <a:spcBef>
                  <a:spcPts val="0"/>
                </a:spcBef>
                <a:spcAft>
                  <a:spcPts val="0"/>
                </a:spcAft>
              </a:pPr>
              <a:r>
                <a:rPr lang="en-US" sz="1050" b="1">
                  <a:solidFill>
                    <a:prstClr val="black"/>
                  </a:solidFill>
                  <a:latin typeface="Verdana"/>
                  <a:ea typeface="+mn-ea"/>
                  <a:cs typeface="+mn-cs"/>
                </a:rPr>
                <a:t>&lt;RESPONSIBLE&gt;</a:t>
              </a:r>
            </a:p>
          </p:txBody>
        </p:sp>
        <p:sp>
          <p:nvSpPr>
            <p:cNvPr id="37" name="Textbox" hidden="1"/>
            <p:cNvSpPr txBox="1">
              <a:spLocks/>
            </p:cNvSpPr>
            <p:nvPr userDrawn="1"/>
          </p:nvSpPr>
          <p:spPr>
            <a:xfrm>
              <a:off x="9043221" y="2616963"/>
              <a:ext cx="684723" cy="369332"/>
            </a:xfrm>
            <a:prstGeom prst="rect">
              <a:avLst/>
            </a:prstGeom>
            <a:grpFill/>
          </p:spPr>
          <p:txBody>
            <a:bodyPr wrap="none" rtlCol="0" anchor="ctr">
              <a:noAutofit/>
            </a:bodyPr>
            <a:lstStyle/>
            <a:p>
              <a:pPr defTabSz="685800" fontAlgn="auto">
                <a:spcBef>
                  <a:spcPts val="0"/>
                </a:spcBef>
                <a:spcAft>
                  <a:spcPts val="0"/>
                </a:spcAft>
              </a:pPr>
              <a:r>
                <a:rPr lang="en-US" sz="1050" b="1">
                  <a:solidFill>
                    <a:prstClr val="black"/>
                  </a:solidFill>
                  <a:latin typeface="Verdana"/>
                  <a:ea typeface="+mn-ea"/>
                  <a:cs typeface="+mn-cs"/>
                </a:rPr>
                <a:t>&lt;DURATION&gt;</a:t>
              </a:r>
            </a:p>
          </p:txBody>
        </p:sp>
      </p:grpSp>
      <p:grpSp>
        <p:nvGrpSpPr>
          <p:cNvPr id="8" name="SP Agenda Subsection" hidden="1"/>
          <p:cNvGrpSpPr>
            <a:grpSpLocks/>
          </p:cNvGrpSpPr>
          <p:nvPr userDrawn="1"/>
        </p:nvGrpSpPr>
        <p:grpSpPr>
          <a:xfrm>
            <a:off x="1699355" y="3148295"/>
            <a:ext cx="6141851" cy="369332"/>
            <a:chOff x="2265804" y="3155687"/>
            <a:chExt cx="8189134" cy="369332"/>
          </a:xfrm>
        </p:grpSpPr>
        <p:sp>
          <p:nvSpPr>
            <p:cNvPr id="39" name="Textbox" hidden="1"/>
            <p:cNvSpPr txBox="1">
              <a:spLocks/>
            </p:cNvSpPr>
            <p:nvPr userDrawn="1"/>
          </p:nvSpPr>
          <p:spPr>
            <a:xfrm>
              <a:off x="2744123" y="3155687"/>
              <a:ext cx="3366444" cy="369332"/>
            </a:xfrm>
            <a:prstGeom prst="rect">
              <a:avLst/>
            </a:prstGeom>
            <a:noFill/>
          </p:spPr>
          <p:txBody>
            <a:bodyPr wrap="square" rtlCol="0" anchor="ctr">
              <a:normAutofit/>
            </a:bodyPr>
            <a:lstStyle/>
            <a:p>
              <a:pPr defTabSz="7000525" fontAlgn="auto">
                <a:spcBef>
                  <a:spcPts val="0"/>
                </a:spcBef>
                <a:spcAft>
                  <a:spcPts val="0"/>
                </a:spcAft>
                <a:tabLst>
                  <a:tab pos="7133869" algn="l"/>
                </a:tabLst>
              </a:pPr>
              <a:r>
                <a:rPr lang="en-US" sz="1050">
                  <a:solidFill>
                    <a:prstClr val="black"/>
                  </a:solidFill>
                  <a:latin typeface="Verdana"/>
                  <a:ea typeface="+mn-ea"/>
                  <a:cs typeface="+mn-cs"/>
                </a:rPr>
                <a:t>&lt;TEXT&gt;</a:t>
              </a:r>
            </a:p>
          </p:txBody>
        </p:sp>
        <p:sp>
          <p:nvSpPr>
            <p:cNvPr id="40" name="Textbox" hidden="1"/>
            <p:cNvSpPr txBox="1">
              <a:spLocks/>
            </p:cNvSpPr>
            <p:nvPr userDrawn="1"/>
          </p:nvSpPr>
          <p:spPr>
            <a:xfrm>
              <a:off x="2265804" y="3155687"/>
              <a:ext cx="379556" cy="369332"/>
            </a:xfrm>
            <a:prstGeom prst="rect">
              <a:avLst/>
            </a:prstGeom>
            <a:noFill/>
          </p:spPr>
          <p:txBody>
            <a:bodyPr wrap="none" rtlCol="0" anchor="ctr">
              <a:noAutofit/>
            </a:bodyPr>
            <a:lstStyle/>
            <a:p>
              <a:pPr algn="ctr" defTabSz="685800" fontAlgn="auto">
                <a:spcBef>
                  <a:spcPts val="0"/>
                </a:spcBef>
                <a:spcAft>
                  <a:spcPts val="0"/>
                </a:spcAft>
              </a:pPr>
              <a:r>
                <a:rPr lang="en-US" sz="1050">
                  <a:solidFill>
                    <a:prstClr val="black"/>
                  </a:solidFill>
                  <a:latin typeface="Verdana"/>
                  <a:ea typeface="+mn-ea"/>
                  <a:cs typeface="+mn-cs"/>
                </a:rPr>
                <a:t>&lt;N&gt;</a:t>
              </a:r>
            </a:p>
          </p:txBody>
        </p:sp>
        <p:sp>
          <p:nvSpPr>
            <p:cNvPr id="41" name="Textbox" hidden="1"/>
            <p:cNvSpPr txBox="1">
              <a:spLocks/>
            </p:cNvSpPr>
            <p:nvPr userDrawn="1"/>
          </p:nvSpPr>
          <p:spPr>
            <a:xfrm>
              <a:off x="9817944" y="3155687"/>
              <a:ext cx="636994" cy="369332"/>
            </a:xfrm>
            <a:prstGeom prst="rect">
              <a:avLst/>
            </a:prstGeom>
            <a:noFill/>
          </p:spPr>
          <p:txBody>
            <a:bodyPr wrap="none" rtlCol="0" anchor="ctr">
              <a:noAutofit/>
            </a:bodyPr>
            <a:lstStyle/>
            <a:p>
              <a:pPr algn="r" defTabSz="685800" fontAlgn="auto">
                <a:spcBef>
                  <a:spcPts val="0"/>
                </a:spcBef>
                <a:spcAft>
                  <a:spcPts val="0"/>
                </a:spcAft>
              </a:pPr>
              <a:r>
                <a:rPr lang="en-US" sz="1050">
                  <a:solidFill>
                    <a:prstClr val="black"/>
                  </a:solidFill>
                  <a:latin typeface="Verdana"/>
                  <a:ea typeface="+mn-ea"/>
                  <a:cs typeface="+mn-cs"/>
                </a:rPr>
                <a:t>&lt;P&gt;</a:t>
              </a:r>
            </a:p>
          </p:txBody>
        </p:sp>
        <p:sp>
          <p:nvSpPr>
            <p:cNvPr id="42" name="Textbox" hidden="1"/>
            <p:cNvSpPr txBox="1">
              <a:spLocks/>
            </p:cNvSpPr>
            <p:nvPr userDrawn="1"/>
          </p:nvSpPr>
          <p:spPr>
            <a:xfrm>
              <a:off x="7696160" y="3155687"/>
              <a:ext cx="1257061" cy="369332"/>
            </a:xfrm>
            <a:prstGeom prst="rect">
              <a:avLst/>
            </a:prstGeom>
            <a:noFill/>
          </p:spPr>
          <p:txBody>
            <a:bodyPr wrap="none" rtlCol="0" anchor="ctr">
              <a:noAutofit/>
            </a:bodyPr>
            <a:lstStyle/>
            <a:p>
              <a:pPr defTabSz="685800" fontAlgn="auto">
                <a:spcBef>
                  <a:spcPts val="0"/>
                </a:spcBef>
                <a:spcAft>
                  <a:spcPts val="0"/>
                </a:spcAft>
              </a:pPr>
              <a:r>
                <a:rPr lang="en-US" sz="1050">
                  <a:solidFill>
                    <a:prstClr val="black"/>
                  </a:solidFill>
                  <a:latin typeface="Verdana"/>
                  <a:ea typeface="+mn-ea"/>
                  <a:cs typeface="+mn-cs"/>
                </a:rPr>
                <a:t>&lt;TIMESLOT&gt;</a:t>
              </a:r>
            </a:p>
          </p:txBody>
        </p:sp>
        <p:sp>
          <p:nvSpPr>
            <p:cNvPr id="43" name="Textbox" hidden="1"/>
            <p:cNvSpPr txBox="1">
              <a:spLocks/>
            </p:cNvSpPr>
            <p:nvPr userDrawn="1"/>
          </p:nvSpPr>
          <p:spPr>
            <a:xfrm>
              <a:off x="6209330" y="3155687"/>
              <a:ext cx="1388067" cy="369332"/>
            </a:xfrm>
            <a:prstGeom prst="rect">
              <a:avLst/>
            </a:prstGeom>
            <a:noFill/>
          </p:spPr>
          <p:txBody>
            <a:bodyPr wrap="none" rtlCol="0" anchor="ctr">
              <a:noAutofit/>
            </a:bodyPr>
            <a:lstStyle/>
            <a:p>
              <a:pPr defTabSz="685800" fontAlgn="auto">
                <a:spcBef>
                  <a:spcPts val="0"/>
                </a:spcBef>
                <a:spcAft>
                  <a:spcPts val="0"/>
                </a:spcAft>
              </a:pPr>
              <a:r>
                <a:rPr lang="en-US" sz="1050">
                  <a:solidFill>
                    <a:prstClr val="black"/>
                  </a:solidFill>
                  <a:latin typeface="Verdana"/>
                  <a:ea typeface="+mn-ea"/>
                  <a:cs typeface="+mn-cs"/>
                </a:rPr>
                <a:t>&lt;RESPONSIBLE&gt;</a:t>
              </a:r>
            </a:p>
          </p:txBody>
        </p:sp>
        <p:sp>
          <p:nvSpPr>
            <p:cNvPr id="44" name="Textbox" hidden="1"/>
            <p:cNvSpPr txBox="1">
              <a:spLocks/>
            </p:cNvSpPr>
            <p:nvPr userDrawn="1"/>
          </p:nvSpPr>
          <p:spPr>
            <a:xfrm>
              <a:off x="9043221" y="3155687"/>
              <a:ext cx="684723" cy="369332"/>
            </a:xfrm>
            <a:prstGeom prst="rect">
              <a:avLst/>
            </a:prstGeom>
            <a:noFill/>
          </p:spPr>
          <p:txBody>
            <a:bodyPr wrap="none" rtlCol="0" anchor="ctr">
              <a:noAutofit/>
            </a:bodyPr>
            <a:lstStyle/>
            <a:p>
              <a:pPr defTabSz="685800" fontAlgn="auto">
                <a:spcBef>
                  <a:spcPts val="0"/>
                </a:spcBef>
                <a:spcAft>
                  <a:spcPts val="0"/>
                </a:spcAft>
              </a:pPr>
              <a:r>
                <a:rPr lang="en-US" sz="1050">
                  <a:solidFill>
                    <a:prstClr val="black"/>
                  </a:solidFill>
                  <a:latin typeface="Verdana"/>
                  <a:ea typeface="+mn-ea"/>
                  <a:cs typeface="+mn-cs"/>
                </a:rPr>
                <a:t>&lt;DURATION&gt;</a:t>
              </a:r>
            </a:p>
          </p:txBody>
        </p:sp>
      </p:grpSp>
      <p:grpSp>
        <p:nvGrpSpPr>
          <p:cNvPr id="9" name="SP Agenda Subsection Highlight" hidden="1"/>
          <p:cNvGrpSpPr>
            <a:grpSpLocks/>
          </p:cNvGrpSpPr>
          <p:nvPr userDrawn="1"/>
        </p:nvGrpSpPr>
        <p:grpSpPr>
          <a:xfrm>
            <a:off x="1699354" y="3679627"/>
            <a:ext cx="6141851" cy="369332"/>
            <a:chOff x="2265804" y="3694411"/>
            <a:chExt cx="8189134" cy="369332"/>
          </a:xfrm>
          <a:solidFill>
            <a:schemeClr val="accent1">
              <a:lumMod val="60000"/>
              <a:lumOff val="40000"/>
            </a:schemeClr>
          </a:solidFill>
        </p:grpSpPr>
        <p:sp>
          <p:nvSpPr>
            <p:cNvPr id="46" name="Textbox" hidden="1"/>
            <p:cNvSpPr txBox="1">
              <a:spLocks/>
            </p:cNvSpPr>
            <p:nvPr userDrawn="1"/>
          </p:nvSpPr>
          <p:spPr>
            <a:xfrm>
              <a:off x="2744123" y="3694411"/>
              <a:ext cx="3366444" cy="369332"/>
            </a:xfrm>
            <a:prstGeom prst="rect">
              <a:avLst/>
            </a:prstGeom>
            <a:grpFill/>
          </p:spPr>
          <p:txBody>
            <a:bodyPr wrap="square" rtlCol="0" anchor="ctr">
              <a:normAutofit/>
            </a:bodyPr>
            <a:lstStyle/>
            <a:p>
              <a:pPr defTabSz="7000525" fontAlgn="auto">
                <a:spcBef>
                  <a:spcPts val="0"/>
                </a:spcBef>
                <a:spcAft>
                  <a:spcPts val="0"/>
                </a:spcAft>
                <a:tabLst>
                  <a:tab pos="7133869" algn="l"/>
                </a:tabLst>
              </a:pPr>
              <a:r>
                <a:rPr lang="en-US" sz="1050" b="1">
                  <a:solidFill>
                    <a:prstClr val="black"/>
                  </a:solidFill>
                  <a:latin typeface="Verdana"/>
                  <a:ea typeface="+mn-ea"/>
                  <a:cs typeface="+mn-cs"/>
                </a:rPr>
                <a:t>&lt;TEXT&gt;</a:t>
              </a:r>
            </a:p>
          </p:txBody>
        </p:sp>
        <p:sp>
          <p:nvSpPr>
            <p:cNvPr id="47" name="Textbox" hidden="1"/>
            <p:cNvSpPr txBox="1">
              <a:spLocks/>
            </p:cNvSpPr>
            <p:nvPr userDrawn="1"/>
          </p:nvSpPr>
          <p:spPr>
            <a:xfrm>
              <a:off x="2265804" y="3694411"/>
              <a:ext cx="379556" cy="369332"/>
            </a:xfrm>
            <a:prstGeom prst="rect">
              <a:avLst/>
            </a:prstGeom>
            <a:grpFill/>
          </p:spPr>
          <p:txBody>
            <a:bodyPr wrap="none" rtlCol="0" anchor="ctr">
              <a:noAutofit/>
            </a:bodyPr>
            <a:lstStyle/>
            <a:p>
              <a:pPr algn="ctr" defTabSz="685800" fontAlgn="auto">
                <a:spcBef>
                  <a:spcPts val="0"/>
                </a:spcBef>
                <a:spcAft>
                  <a:spcPts val="0"/>
                </a:spcAft>
              </a:pPr>
              <a:r>
                <a:rPr lang="en-US" sz="1050" b="1">
                  <a:solidFill>
                    <a:prstClr val="black"/>
                  </a:solidFill>
                  <a:latin typeface="Verdana"/>
                  <a:ea typeface="+mn-ea"/>
                  <a:cs typeface="+mn-cs"/>
                </a:rPr>
                <a:t>&lt;N&gt;</a:t>
              </a:r>
            </a:p>
          </p:txBody>
        </p:sp>
        <p:sp>
          <p:nvSpPr>
            <p:cNvPr id="48" name="Textbox" hidden="1"/>
            <p:cNvSpPr txBox="1">
              <a:spLocks/>
            </p:cNvSpPr>
            <p:nvPr userDrawn="1"/>
          </p:nvSpPr>
          <p:spPr>
            <a:xfrm>
              <a:off x="9817944" y="3694411"/>
              <a:ext cx="636994" cy="369332"/>
            </a:xfrm>
            <a:prstGeom prst="rect">
              <a:avLst/>
            </a:prstGeom>
            <a:grpFill/>
          </p:spPr>
          <p:txBody>
            <a:bodyPr wrap="none" rtlCol="0" anchor="ctr">
              <a:noAutofit/>
            </a:bodyPr>
            <a:lstStyle/>
            <a:p>
              <a:pPr algn="r" defTabSz="685800" fontAlgn="auto">
                <a:spcBef>
                  <a:spcPts val="0"/>
                </a:spcBef>
                <a:spcAft>
                  <a:spcPts val="0"/>
                </a:spcAft>
              </a:pPr>
              <a:r>
                <a:rPr lang="en-US" sz="1050" b="1">
                  <a:solidFill>
                    <a:prstClr val="black"/>
                  </a:solidFill>
                  <a:latin typeface="Verdana"/>
                  <a:ea typeface="+mn-ea"/>
                  <a:cs typeface="+mn-cs"/>
                </a:rPr>
                <a:t>&lt;P&gt;</a:t>
              </a:r>
            </a:p>
          </p:txBody>
        </p:sp>
        <p:sp>
          <p:nvSpPr>
            <p:cNvPr id="49" name="Textbox" hidden="1"/>
            <p:cNvSpPr txBox="1">
              <a:spLocks/>
            </p:cNvSpPr>
            <p:nvPr userDrawn="1"/>
          </p:nvSpPr>
          <p:spPr>
            <a:xfrm>
              <a:off x="7696160" y="3694411"/>
              <a:ext cx="1257061" cy="369332"/>
            </a:xfrm>
            <a:prstGeom prst="rect">
              <a:avLst/>
            </a:prstGeom>
            <a:grpFill/>
          </p:spPr>
          <p:txBody>
            <a:bodyPr wrap="none" rtlCol="0" anchor="ctr">
              <a:noAutofit/>
            </a:bodyPr>
            <a:lstStyle/>
            <a:p>
              <a:pPr defTabSz="685800" fontAlgn="auto">
                <a:spcBef>
                  <a:spcPts val="0"/>
                </a:spcBef>
                <a:spcAft>
                  <a:spcPts val="0"/>
                </a:spcAft>
              </a:pPr>
              <a:r>
                <a:rPr lang="en-US" sz="1050" b="1">
                  <a:solidFill>
                    <a:prstClr val="black"/>
                  </a:solidFill>
                  <a:latin typeface="Verdana"/>
                  <a:ea typeface="+mn-ea"/>
                  <a:cs typeface="+mn-cs"/>
                </a:rPr>
                <a:t>&lt;TIMESLOT&gt;</a:t>
              </a:r>
            </a:p>
          </p:txBody>
        </p:sp>
        <p:sp>
          <p:nvSpPr>
            <p:cNvPr id="50" name="Textbox" hidden="1"/>
            <p:cNvSpPr txBox="1">
              <a:spLocks/>
            </p:cNvSpPr>
            <p:nvPr userDrawn="1"/>
          </p:nvSpPr>
          <p:spPr>
            <a:xfrm>
              <a:off x="6209330" y="3694411"/>
              <a:ext cx="1388067" cy="369332"/>
            </a:xfrm>
            <a:prstGeom prst="rect">
              <a:avLst/>
            </a:prstGeom>
            <a:grpFill/>
          </p:spPr>
          <p:txBody>
            <a:bodyPr wrap="none" rtlCol="0" anchor="ctr">
              <a:noAutofit/>
            </a:bodyPr>
            <a:lstStyle/>
            <a:p>
              <a:pPr defTabSz="685800" fontAlgn="auto">
                <a:spcBef>
                  <a:spcPts val="0"/>
                </a:spcBef>
                <a:spcAft>
                  <a:spcPts val="0"/>
                </a:spcAft>
              </a:pPr>
              <a:r>
                <a:rPr lang="en-US" sz="1050" b="1">
                  <a:solidFill>
                    <a:prstClr val="black"/>
                  </a:solidFill>
                  <a:latin typeface="Verdana"/>
                  <a:ea typeface="+mn-ea"/>
                  <a:cs typeface="+mn-cs"/>
                </a:rPr>
                <a:t>&lt;RESPONSIBLE&gt;</a:t>
              </a:r>
            </a:p>
          </p:txBody>
        </p:sp>
        <p:sp>
          <p:nvSpPr>
            <p:cNvPr id="51" name="Textbox" hidden="1"/>
            <p:cNvSpPr txBox="1">
              <a:spLocks/>
            </p:cNvSpPr>
            <p:nvPr userDrawn="1"/>
          </p:nvSpPr>
          <p:spPr>
            <a:xfrm>
              <a:off x="9043221" y="3694411"/>
              <a:ext cx="684723" cy="369332"/>
            </a:xfrm>
            <a:prstGeom prst="rect">
              <a:avLst/>
            </a:prstGeom>
            <a:grpFill/>
          </p:spPr>
          <p:txBody>
            <a:bodyPr wrap="none" rtlCol="0" anchor="ctr">
              <a:noAutofit/>
            </a:bodyPr>
            <a:lstStyle/>
            <a:p>
              <a:pPr defTabSz="685800" fontAlgn="auto">
                <a:spcBef>
                  <a:spcPts val="0"/>
                </a:spcBef>
                <a:spcAft>
                  <a:spcPts val="0"/>
                </a:spcAft>
              </a:pPr>
              <a:r>
                <a:rPr lang="en-US" sz="1050" b="1">
                  <a:solidFill>
                    <a:prstClr val="black"/>
                  </a:solidFill>
                  <a:latin typeface="Verdana"/>
                  <a:ea typeface="+mn-ea"/>
                  <a:cs typeface="+mn-cs"/>
                </a:rPr>
                <a:t>&lt;DURATION&gt;</a:t>
              </a:r>
            </a:p>
          </p:txBody>
        </p:sp>
      </p:grpSp>
      <p:sp>
        <p:nvSpPr>
          <p:cNvPr id="2" name="Rubrik 1"/>
          <p:cNvSpPr>
            <a:spLocks noGrp="1"/>
          </p:cNvSpPr>
          <p:nvPr>
            <p:ph type="title" idx="14" hasCustomPrompt="1"/>
          </p:nvPr>
        </p:nvSpPr>
        <p:spPr/>
        <p:txBody>
          <a:bodyPr/>
          <a:lstStyle/>
          <a:p>
            <a:r>
              <a:rPr lang="sv-SE"/>
              <a:t>Agenda</a:t>
            </a:r>
          </a:p>
        </p:txBody>
      </p:sp>
    </p:spTree>
    <p:extLst>
      <p:ext uri="{BB962C8B-B14F-4D97-AF65-F5344CB8AC3E}">
        <p14:creationId xmlns:p14="http://schemas.microsoft.com/office/powerpoint/2010/main" val="4120677319"/>
      </p:ext>
    </p:extLst>
  </p:cSld>
  <p:clrMapOvr>
    <a:masterClrMapping/>
  </p:clrMapOvr>
  <p:extLst>
    <p:ext uri="{DCECCB84-F9BA-43D5-87BE-67443E8EF086}">
      <p15:sldGuideLst xmlns:p15="http://schemas.microsoft.com/office/powerpoint/2012/main">
        <p15:guide id="1" orient="horz" pos="2160">
          <p15:clr>
            <a:srgbClr val="FBAE40"/>
          </p15:clr>
        </p15:guide>
        <p15:guide id="2" pos="1164">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Slide A1: First page">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custDataLst>
              <p:tags r:id="rId1"/>
            </p:custDataLst>
          </p:nvPr>
        </p:nvGraphicFramePr>
        <p:xfrm>
          <a:off x="1589" y="2119"/>
          <a:ext cx="1588" cy="2117"/>
        </p:xfrm>
        <a:graphic>
          <a:graphicData uri="http://schemas.openxmlformats.org/presentationml/2006/ole">
            <mc:AlternateContent xmlns:mc="http://schemas.openxmlformats.org/markup-compatibility/2006">
              <mc:Choice xmlns:v="urn:schemas-microsoft-com:vml" Requires="v">
                <p:oleObj name="think-cell Slide" r:id="rId4" imgW="421" imgH="420" progId="TCLayout.ActiveDocument.1">
                  <p:embed/>
                </p:oleObj>
              </mc:Choice>
              <mc:Fallback>
                <p:oleObj name="think-cell Slide" r:id="rId4" imgW="421" imgH="420" progId="TCLayout.ActiveDocument.1">
                  <p:embed/>
                  <p:pic>
                    <p:nvPicPr>
                      <p:cNvPr id="3" name="Objekt 2" hidden="1"/>
                      <p:cNvPicPr/>
                      <p:nvPr/>
                    </p:nvPicPr>
                    <p:blipFill>
                      <a:blip r:embed="rId5"/>
                      <a:stretch>
                        <a:fillRect/>
                      </a:stretch>
                    </p:blipFill>
                    <p:spPr>
                      <a:xfrm>
                        <a:off x="1589" y="2119"/>
                        <a:ext cx="1588" cy="2117"/>
                      </a:xfrm>
                      <a:prstGeom prst="rect">
                        <a:avLst/>
                      </a:prstGeom>
                    </p:spPr>
                  </p:pic>
                </p:oleObj>
              </mc:Fallback>
            </mc:AlternateContent>
          </a:graphicData>
        </a:graphic>
      </p:graphicFrame>
      <p:sp>
        <p:nvSpPr>
          <p:cNvPr id="2" name="Rektangel 1" hidden="1"/>
          <p:cNvSpPr/>
          <p:nvPr userDrawn="1">
            <p:custDataLst>
              <p:tags r:id="rId2"/>
            </p:custDataLst>
          </p:nvPr>
        </p:nvSpPr>
        <p:spPr>
          <a:xfrm>
            <a:off x="1" y="1"/>
            <a:ext cx="158750" cy="2116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defTabSz="685800" fontAlgn="auto">
              <a:lnSpc>
                <a:spcPts val="2066"/>
              </a:lnSpc>
            </a:pPr>
            <a:endParaRPr lang="en-US" sz="2250" b="1">
              <a:solidFill>
                <a:prstClr val="white"/>
              </a:solidFill>
              <a:sym typeface="Verdana" panose="020B0604030504040204" pitchFamily="34" charset="0"/>
            </a:endParaRPr>
          </a:p>
        </p:txBody>
      </p:sp>
      <p:pic>
        <p:nvPicPr>
          <p:cNvPr id="8" name="Bildobjekt 7"/>
          <p:cNvPicPr>
            <a:picLocks noChangeAspect="1"/>
          </p:cNvPicPr>
          <p:nvPr userDrawn="1"/>
        </p:nvPicPr>
        <p:blipFill rotWithShape="1">
          <a:blip r:embed="rId6" cstate="print">
            <a:extLst>
              <a:ext uri="{28A0092B-C50C-407E-A947-70E740481C1C}">
                <a14:useLocalDpi xmlns:a14="http://schemas.microsoft.com/office/drawing/2010/main" val="0"/>
              </a:ext>
            </a:extLst>
          </a:blip>
          <a:srcRect t="5912" b="4087"/>
          <a:stretch/>
        </p:blipFill>
        <p:spPr>
          <a:xfrm>
            <a:off x="0" y="-439479"/>
            <a:ext cx="9144000" cy="7315200"/>
          </a:xfrm>
          <a:prstGeom prst="rect">
            <a:avLst/>
          </a:prstGeom>
        </p:spPr>
      </p:pic>
      <p:sp>
        <p:nvSpPr>
          <p:cNvPr id="11" name="Rubrik 1"/>
          <p:cNvSpPr>
            <a:spLocks noGrp="1"/>
          </p:cNvSpPr>
          <p:nvPr>
            <p:ph type="ctrTitle" hasCustomPrompt="1"/>
          </p:nvPr>
        </p:nvSpPr>
        <p:spPr>
          <a:xfrm>
            <a:off x="183231" y="2962276"/>
            <a:ext cx="4262747" cy="2154239"/>
          </a:xfrm>
          <a:solidFill>
            <a:schemeClr val="accent1"/>
          </a:solidFill>
        </p:spPr>
        <p:txBody>
          <a:bodyPr lIns="132235" tIns="198353" rIns="132235"/>
          <a:lstStyle>
            <a:lvl1pPr marL="0" marR="0" indent="0" algn="l" defTabSz="685740" rtl="0" eaLnBrk="1" fontAlgn="auto" latinLnBrk="0" hangingPunct="1">
              <a:lnSpc>
                <a:spcPts val="2066"/>
              </a:lnSpc>
              <a:spcBef>
                <a:spcPct val="0"/>
              </a:spcBef>
              <a:spcAft>
                <a:spcPts val="0"/>
              </a:spcAft>
              <a:buClrTx/>
              <a:buSzTx/>
              <a:buFontTx/>
              <a:buNone/>
              <a:tabLst/>
              <a:defRPr lang="en-GB" sz="2250" smtClean="0">
                <a:solidFill>
                  <a:schemeClr val="bg1"/>
                </a:solidFill>
              </a:defRPr>
            </a:lvl1pPr>
          </a:lstStyle>
          <a:p>
            <a:r>
              <a:rPr lang="en-US"/>
              <a:t>Presentation </a:t>
            </a:r>
            <a:r>
              <a:rPr lang="en-US" err="1"/>
              <a:t>titel</a:t>
            </a:r>
            <a:endParaRPr lang="sv-SE" noProof="0"/>
          </a:p>
        </p:txBody>
      </p:sp>
      <p:sp>
        <p:nvSpPr>
          <p:cNvPr id="12" name="Underrubrik 2"/>
          <p:cNvSpPr>
            <a:spLocks noGrp="1"/>
          </p:cNvSpPr>
          <p:nvPr>
            <p:ph type="subTitle" idx="1" hasCustomPrompt="1"/>
          </p:nvPr>
        </p:nvSpPr>
        <p:spPr>
          <a:xfrm>
            <a:off x="321555" y="4499203"/>
            <a:ext cx="4021926" cy="236405"/>
          </a:xfrm>
        </p:spPr>
        <p:txBody>
          <a:bodyPr anchor="b" anchorCtr="0"/>
          <a:lstStyle>
            <a:lvl1pPr marL="0" marR="0" indent="0" algn="l" defTabSz="685740" rtl="0" eaLnBrk="1" fontAlgn="auto" latinLnBrk="0" hangingPunct="1">
              <a:lnSpc>
                <a:spcPct val="100000"/>
              </a:lnSpc>
              <a:spcBef>
                <a:spcPts val="0"/>
              </a:spcBef>
              <a:spcAft>
                <a:spcPts val="413"/>
              </a:spcAft>
              <a:buClrTx/>
              <a:buSzTx/>
              <a:buFont typeface="Arial" pitchFamily="34" charset="0"/>
              <a:buNone/>
              <a:tabLst/>
              <a:defRPr lang="en-GB" sz="938" b="1" cap="none" baseline="0" smtClean="0">
                <a:solidFill>
                  <a:schemeClr val="bg1"/>
                </a:solidFill>
              </a:defRPr>
            </a:lvl1pPr>
            <a:lvl2pPr marL="342869" indent="0" algn="ctr">
              <a:buNone/>
              <a:defRPr>
                <a:solidFill>
                  <a:schemeClr val="tx1">
                    <a:tint val="75000"/>
                  </a:schemeClr>
                </a:solidFill>
              </a:defRPr>
            </a:lvl2pPr>
            <a:lvl3pPr marL="685740" indent="0" algn="ctr">
              <a:buNone/>
              <a:defRPr>
                <a:solidFill>
                  <a:schemeClr val="tx1">
                    <a:tint val="75000"/>
                  </a:schemeClr>
                </a:solidFill>
              </a:defRPr>
            </a:lvl3pPr>
            <a:lvl4pPr marL="1028609" indent="0" algn="ctr">
              <a:buNone/>
              <a:defRPr>
                <a:solidFill>
                  <a:schemeClr val="tx1">
                    <a:tint val="75000"/>
                  </a:schemeClr>
                </a:solidFill>
              </a:defRPr>
            </a:lvl4pPr>
            <a:lvl5pPr marL="1371479" indent="0" algn="ctr">
              <a:buNone/>
              <a:defRPr>
                <a:solidFill>
                  <a:schemeClr val="tx1">
                    <a:tint val="75000"/>
                  </a:schemeClr>
                </a:solidFill>
              </a:defRPr>
            </a:lvl5pPr>
            <a:lvl6pPr marL="1714349" indent="0" algn="ctr">
              <a:buNone/>
              <a:defRPr>
                <a:solidFill>
                  <a:schemeClr val="tx1">
                    <a:tint val="75000"/>
                  </a:schemeClr>
                </a:solidFill>
              </a:defRPr>
            </a:lvl6pPr>
            <a:lvl7pPr marL="2057219" indent="0" algn="ctr">
              <a:buNone/>
              <a:defRPr>
                <a:solidFill>
                  <a:schemeClr val="tx1">
                    <a:tint val="75000"/>
                  </a:schemeClr>
                </a:solidFill>
              </a:defRPr>
            </a:lvl7pPr>
            <a:lvl8pPr marL="2400089" indent="0" algn="ctr">
              <a:buNone/>
              <a:defRPr>
                <a:solidFill>
                  <a:schemeClr val="tx1">
                    <a:tint val="75000"/>
                  </a:schemeClr>
                </a:solidFill>
              </a:defRPr>
            </a:lvl8pPr>
            <a:lvl9pPr marL="2742959" indent="0" algn="ctr">
              <a:buNone/>
              <a:defRPr>
                <a:solidFill>
                  <a:schemeClr val="tx1">
                    <a:tint val="75000"/>
                  </a:schemeClr>
                </a:solidFill>
              </a:defRPr>
            </a:lvl9pPr>
          </a:lstStyle>
          <a:p>
            <a:r>
              <a:rPr lang="en-US" err="1"/>
              <a:t>Stad</a:t>
            </a:r>
            <a:endParaRPr lang="sv-SE" noProof="0"/>
          </a:p>
        </p:txBody>
      </p:sp>
      <p:sp>
        <p:nvSpPr>
          <p:cNvPr id="13" name="Platshållare för text 18"/>
          <p:cNvSpPr>
            <a:spLocks noGrp="1"/>
          </p:cNvSpPr>
          <p:nvPr>
            <p:ph type="body" sz="quarter" idx="11" hasCustomPrompt="1"/>
          </p:nvPr>
        </p:nvSpPr>
        <p:spPr>
          <a:xfrm>
            <a:off x="327345" y="4810191"/>
            <a:ext cx="1212776" cy="298624"/>
          </a:xfrm>
        </p:spPr>
        <p:txBody>
          <a:bodyPr/>
          <a:lstStyle>
            <a:lvl1pPr marL="0" marR="0" indent="0" algn="l" defTabSz="685740" rtl="0" eaLnBrk="1" fontAlgn="auto" latinLnBrk="0" hangingPunct="1">
              <a:lnSpc>
                <a:spcPct val="100000"/>
              </a:lnSpc>
              <a:spcBef>
                <a:spcPts val="0"/>
              </a:spcBef>
              <a:spcAft>
                <a:spcPts val="413"/>
              </a:spcAft>
              <a:buClrTx/>
              <a:buSzTx/>
              <a:buFont typeface="Arial" pitchFamily="34" charset="0"/>
              <a:buNone/>
              <a:tabLst/>
              <a:defRPr lang="en-GB" sz="938" b="1">
                <a:solidFill>
                  <a:schemeClr val="bg1"/>
                </a:solidFill>
              </a:defRPr>
            </a:lvl1pPr>
          </a:lstStyle>
          <a:p>
            <a:pPr marL="0" marR="0" lvl="0" indent="0" algn="l" defTabSz="685740" rtl="0" eaLnBrk="1" fontAlgn="auto" latinLnBrk="0" hangingPunct="1">
              <a:lnSpc>
                <a:spcPct val="100000"/>
              </a:lnSpc>
              <a:spcBef>
                <a:spcPts val="0"/>
              </a:spcBef>
              <a:spcAft>
                <a:spcPts val="413"/>
              </a:spcAft>
              <a:buClrTx/>
              <a:buSzTx/>
              <a:buFont typeface="Arial" pitchFamily="34" charset="0"/>
              <a:buNone/>
              <a:tabLst/>
              <a:defRPr/>
            </a:pPr>
            <a:r>
              <a:rPr lang="en-US" noProof="0" err="1"/>
              <a:t>åååå</a:t>
            </a:r>
            <a:r>
              <a:rPr lang="en-US" noProof="0"/>
              <a:t>/mm/</a:t>
            </a:r>
            <a:r>
              <a:rPr lang="en-US" noProof="0" err="1"/>
              <a:t>dd</a:t>
            </a:r>
            <a:endParaRPr lang="en-US" noProof="0"/>
          </a:p>
        </p:txBody>
      </p:sp>
      <p:sp>
        <p:nvSpPr>
          <p:cNvPr id="14" name="Platshållare för text 18"/>
          <p:cNvSpPr>
            <a:spLocks noGrp="1"/>
          </p:cNvSpPr>
          <p:nvPr>
            <p:ph type="body" sz="quarter" idx="12" hasCustomPrompt="1"/>
          </p:nvPr>
        </p:nvSpPr>
        <p:spPr>
          <a:xfrm>
            <a:off x="1788816" y="4810191"/>
            <a:ext cx="2549352" cy="298624"/>
          </a:xfrm>
        </p:spPr>
        <p:txBody>
          <a:bodyPr/>
          <a:lstStyle>
            <a:lvl1pPr algn="r">
              <a:defRPr lang="en-GB" sz="938" b="1" cap="all" baseline="0" smtClean="0">
                <a:solidFill>
                  <a:schemeClr val="bg1"/>
                </a:solidFill>
              </a:defRPr>
            </a:lvl1pPr>
          </a:lstStyle>
          <a:p>
            <a:pPr lvl="0"/>
            <a:r>
              <a:rPr lang="sv-SE" noProof="0"/>
              <a:t>STATUS</a:t>
            </a:r>
          </a:p>
        </p:txBody>
      </p:sp>
      <p:sp>
        <p:nvSpPr>
          <p:cNvPr id="16" name="Rektangel 15"/>
          <p:cNvSpPr/>
          <p:nvPr userDrawn="1"/>
        </p:nvSpPr>
        <p:spPr>
          <a:xfrm>
            <a:off x="167056" y="6026762"/>
            <a:ext cx="8809892" cy="6530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40" fontAlgn="auto">
              <a:spcBef>
                <a:spcPts val="0"/>
              </a:spcBef>
              <a:spcAft>
                <a:spcPts val="0"/>
              </a:spcAft>
            </a:pPr>
            <a:endParaRPr lang="sv-SE">
              <a:solidFill>
                <a:prstClr val="white"/>
              </a:solidFill>
            </a:endParaRPr>
          </a:p>
        </p:txBody>
      </p:sp>
      <p:pic>
        <p:nvPicPr>
          <p:cNvPr id="17" name="Picture 6" descr="pn_white_rgb_standard.eps"/>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7596555" y="6239365"/>
            <a:ext cx="1229538" cy="250172"/>
          </a:xfrm>
          <a:prstGeom prst="rect">
            <a:avLst/>
          </a:prstGeom>
        </p:spPr>
      </p:pic>
    </p:spTree>
    <p:extLst>
      <p:ext uri="{BB962C8B-B14F-4D97-AF65-F5344CB8AC3E}">
        <p14:creationId xmlns:p14="http://schemas.microsoft.com/office/powerpoint/2010/main" val="3697827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Slide A2: First page">
    <p:spTree>
      <p:nvGrpSpPr>
        <p:cNvPr id="1" name=""/>
        <p:cNvGrpSpPr/>
        <p:nvPr/>
      </p:nvGrpSpPr>
      <p:grpSpPr>
        <a:xfrm>
          <a:off x="0" y="0"/>
          <a:ext cx="0" cy="0"/>
          <a:chOff x="0" y="0"/>
          <a:chExt cx="0" cy="0"/>
        </a:xfrm>
      </p:grpSpPr>
      <p:sp>
        <p:nvSpPr>
          <p:cNvPr id="3" name="Platshållare för bild 2"/>
          <p:cNvSpPr>
            <a:spLocks noGrp="1"/>
          </p:cNvSpPr>
          <p:nvPr>
            <p:ph type="pic" sz="quarter" idx="13"/>
          </p:nvPr>
        </p:nvSpPr>
        <p:spPr>
          <a:xfrm>
            <a:off x="0" y="0"/>
            <a:ext cx="9144000" cy="6858000"/>
          </a:xfrm>
          <a:solidFill>
            <a:srgbClr val="F0F0F0"/>
          </a:solidFill>
        </p:spPr>
        <p:txBody>
          <a:bodyPr tIns="1512000"/>
          <a:lstStyle>
            <a:lvl1pPr algn="ctr">
              <a:defRPr/>
            </a:lvl1pPr>
          </a:lstStyle>
          <a:p>
            <a:r>
              <a:rPr lang="sv-SE"/>
              <a:t>Klicka på ikonen för att lägga till en bild</a:t>
            </a:r>
          </a:p>
        </p:txBody>
      </p:sp>
      <p:sp>
        <p:nvSpPr>
          <p:cNvPr id="22" name="Rubrik 1"/>
          <p:cNvSpPr>
            <a:spLocks noGrp="1"/>
          </p:cNvSpPr>
          <p:nvPr>
            <p:ph type="ctrTitle" hasCustomPrompt="1"/>
          </p:nvPr>
        </p:nvSpPr>
        <p:spPr>
          <a:xfrm>
            <a:off x="183231" y="2962276"/>
            <a:ext cx="4262747" cy="2154239"/>
          </a:xfrm>
          <a:solidFill>
            <a:schemeClr val="bg1"/>
          </a:solidFill>
        </p:spPr>
        <p:txBody>
          <a:bodyPr lIns="132235" tIns="198353" rIns="132235"/>
          <a:lstStyle>
            <a:lvl1pPr marL="0" marR="0" indent="0" algn="l" defTabSz="685740" rtl="0" eaLnBrk="1" fontAlgn="auto" latinLnBrk="0" hangingPunct="1">
              <a:lnSpc>
                <a:spcPts val="2066"/>
              </a:lnSpc>
              <a:spcBef>
                <a:spcPct val="0"/>
              </a:spcBef>
              <a:spcAft>
                <a:spcPts val="0"/>
              </a:spcAft>
              <a:buClrTx/>
              <a:buSzTx/>
              <a:buFontTx/>
              <a:buNone/>
              <a:tabLst/>
              <a:defRPr lang="en-GB" sz="2250" smtClean="0"/>
            </a:lvl1pPr>
          </a:lstStyle>
          <a:p>
            <a:r>
              <a:rPr lang="en-US"/>
              <a:t>Presentation </a:t>
            </a:r>
            <a:r>
              <a:rPr lang="en-US" err="1"/>
              <a:t>titel</a:t>
            </a:r>
            <a:endParaRPr lang="sv-SE" noProof="0"/>
          </a:p>
        </p:txBody>
      </p:sp>
      <p:sp>
        <p:nvSpPr>
          <p:cNvPr id="12" name="Underrubrik 2"/>
          <p:cNvSpPr>
            <a:spLocks noGrp="1"/>
          </p:cNvSpPr>
          <p:nvPr>
            <p:ph type="subTitle" idx="1" hasCustomPrompt="1"/>
          </p:nvPr>
        </p:nvSpPr>
        <p:spPr>
          <a:xfrm>
            <a:off x="321555" y="4499203"/>
            <a:ext cx="4021926" cy="236405"/>
          </a:xfrm>
        </p:spPr>
        <p:txBody>
          <a:bodyPr anchor="b" anchorCtr="0"/>
          <a:lstStyle>
            <a:lvl1pPr marL="0" marR="0" indent="0" algn="l" defTabSz="685740" rtl="0" eaLnBrk="1" fontAlgn="auto" latinLnBrk="0" hangingPunct="1">
              <a:lnSpc>
                <a:spcPct val="100000"/>
              </a:lnSpc>
              <a:spcBef>
                <a:spcPts val="0"/>
              </a:spcBef>
              <a:spcAft>
                <a:spcPts val="413"/>
              </a:spcAft>
              <a:buClrTx/>
              <a:buSzTx/>
              <a:buFont typeface="Arial" pitchFamily="34" charset="0"/>
              <a:buNone/>
              <a:tabLst/>
              <a:defRPr lang="en-GB" sz="938" b="1" cap="none" baseline="0" smtClean="0">
                <a:solidFill>
                  <a:schemeClr val="accent1"/>
                </a:solidFill>
              </a:defRPr>
            </a:lvl1pPr>
            <a:lvl2pPr marL="342869" indent="0" algn="ctr">
              <a:buNone/>
              <a:defRPr>
                <a:solidFill>
                  <a:schemeClr val="tx1">
                    <a:tint val="75000"/>
                  </a:schemeClr>
                </a:solidFill>
              </a:defRPr>
            </a:lvl2pPr>
            <a:lvl3pPr marL="685740" indent="0" algn="ctr">
              <a:buNone/>
              <a:defRPr>
                <a:solidFill>
                  <a:schemeClr val="tx1">
                    <a:tint val="75000"/>
                  </a:schemeClr>
                </a:solidFill>
              </a:defRPr>
            </a:lvl3pPr>
            <a:lvl4pPr marL="1028609" indent="0" algn="ctr">
              <a:buNone/>
              <a:defRPr>
                <a:solidFill>
                  <a:schemeClr val="tx1">
                    <a:tint val="75000"/>
                  </a:schemeClr>
                </a:solidFill>
              </a:defRPr>
            </a:lvl4pPr>
            <a:lvl5pPr marL="1371479" indent="0" algn="ctr">
              <a:buNone/>
              <a:defRPr>
                <a:solidFill>
                  <a:schemeClr val="tx1">
                    <a:tint val="75000"/>
                  </a:schemeClr>
                </a:solidFill>
              </a:defRPr>
            </a:lvl5pPr>
            <a:lvl6pPr marL="1714349" indent="0" algn="ctr">
              <a:buNone/>
              <a:defRPr>
                <a:solidFill>
                  <a:schemeClr val="tx1">
                    <a:tint val="75000"/>
                  </a:schemeClr>
                </a:solidFill>
              </a:defRPr>
            </a:lvl6pPr>
            <a:lvl7pPr marL="2057219" indent="0" algn="ctr">
              <a:buNone/>
              <a:defRPr>
                <a:solidFill>
                  <a:schemeClr val="tx1">
                    <a:tint val="75000"/>
                  </a:schemeClr>
                </a:solidFill>
              </a:defRPr>
            </a:lvl7pPr>
            <a:lvl8pPr marL="2400089" indent="0" algn="ctr">
              <a:buNone/>
              <a:defRPr>
                <a:solidFill>
                  <a:schemeClr val="tx1">
                    <a:tint val="75000"/>
                  </a:schemeClr>
                </a:solidFill>
              </a:defRPr>
            </a:lvl8pPr>
            <a:lvl9pPr marL="2742959" indent="0" algn="ctr">
              <a:buNone/>
              <a:defRPr>
                <a:solidFill>
                  <a:schemeClr val="tx1">
                    <a:tint val="75000"/>
                  </a:schemeClr>
                </a:solidFill>
              </a:defRPr>
            </a:lvl9pPr>
          </a:lstStyle>
          <a:p>
            <a:r>
              <a:rPr lang="en-US" err="1"/>
              <a:t>Stad</a:t>
            </a:r>
            <a:endParaRPr lang="sv-SE" noProof="0"/>
          </a:p>
        </p:txBody>
      </p:sp>
      <p:sp>
        <p:nvSpPr>
          <p:cNvPr id="13" name="Platshållare för text 18"/>
          <p:cNvSpPr>
            <a:spLocks noGrp="1"/>
          </p:cNvSpPr>
          <p:nvPr>
            <p:ph type="body" sz="quarter" idx="11" hasCustomPrompt="1"/>
          </p:nvPr>
        </p:nvSpPr>
        <p:spPr>
          <a:xfrm>
            <a:off x="327345" y="4810191"/>
            <a:ext cx="1212776" cy="298624"/>
          </a:xfrm>
        </p:spPr>
        <p:txBody>
          <a:bodyPr/>
          <a:lstStyle>
            <a:lvl1pPr marL="0" marR="0" indent="0" algn="l" defTabSz="685740" rtl="0" eaLnBrk="1" fontAlgn="auto" latinLnBrk="0" hangingPunct="1">
              <a:lnSpc>
                <a:spcPct val="100000"/>
              </a:lnSpc>
              <a:spcBef>
                <a:spcPts val="0"/>
              </a:spcBef>
              <a:spcAft>
                <a:spcPts val="413"/>
              </a:spcAft>
              <a:buClrTx/>
              <a:buSzTx/>
              <a:buFont typeface="Arial" pitchFamily="34" charset="0"/>
              <a:buNone/>
              <a:tabLst/>
              <a:defRPr lang="en-GB" sz="938" b="1" smtClean="0">
                <a:solidFill>
                  <a:schemeClr val="accent1"/>
                </a:solidFill>
              </a:defRPr>
            </a:lvl1pPr>
          </a:lstStyle>
          <a:p>
            <a:pPr marL="0" marR="0" lvl="0" indent="0" algn="l" defTabSz="685740" rtl="0" eaLnBrk="1" fontAlgn="auto" latinLnBrk="0" hangingPunct="1">
              <a:lnSpc>
                <a:spcPct val="100000"/>
              </a:lnSpc>
              <a:spcBef>
                <a:spcPts val="0"/>
              </a:spcBef>
              <a:spcAft>
                <a:spcPts val="413"/>
              </a:spcAft>
              <a:buClrTx/>
              <a:buSzTx/>
              <a:buFont typeface="Arial" pitchFamily="34" charset="0"/>
              <a:buNone/>
              <a:tabLst/>
              <a:defRPr/>
            </a:pPr>
            <a:r>
              <a:rPr lang="en-US" noProof="0" err="1"/>
              <a:t>åååå</a:t>
            </a:r>
            <a:r>
              <a:rPr lang="en-US" noProof="0"/>
              <a:t>/mm/</a:t>
            </a:r>
            <a:r>
              <a:rPr lang="en-US" noProof="0" err="1"/>
              <a:t>dd</a:t>
            </a:r>
            <a:endParaRPr lang="en-US" noProof="0"/>
          </a:p>
        </p:txBody>
      </p:sp>
      <p:sp>
        <p:nvSpPr>
          <p:cNvPr id="14" name="Platshållare för text 18"/>
          <p:cNvSpPr>
            <a:spLocks noGrp="1"/>
          </p:cNvSpPr>
          <p:nvPr>
            <p:ph type="body" sz="quarter" idx="12" hasCustomPrompt="1"/>
          </p:nvPr>
        </p:nvSpPr>
        <p:spPr>
          <a:xfrm>
            <a:off x="1788816" y="4810191"/>
            <a:ext cx="2549352" cy="298624"/>
          </a:xfrm>
        </p:spPr>
        <p:txBody>
          <a:bodyPr/>
          <a:lstStyle>
            <a:lvl1pPr algn="r">
              <a:defRPr lang="en-GB" sz="938" b="1" cap="all" baseline="0" smtClean="0">
                <a:solidFill>
                  <a:schemeClr val="accent1"/>
                </a:solidFill>
              </a:defRPr>
            </a:lvl1pPr>
          </a:lstStyle>
          <a:p>
            <a:pPr lvl="0"/>
            <a:r>
              <a:rPr lang="sv-SE" noProof="0"/>
              <a:t>STATUS</a:t>
            </a:r>
          </a:p>
        </p:txBody>
      </p:sp>
      <p:pic>
        <p:nvPicPr>
          <p:cNvPr id="15" name="Picture 6" descr="pn_white_rgb_standard.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96555" y="6239365"/>
            <a:ext cx="1229538" cy="250172"/>
          </a:xfrm>
          <a:prstGeom prst="rect">
            <a:avLst/>
          </a:prstGeom>
        </p:spPr>
      </p:pic>
      <p:sp>
        <p:nvSpPr>
          <p:cNvPr id="25" name="Platshållare för text 3"/>
          <p:cNvSpPr>
            <a:spLocks noGrp="1"/>
          </p:cNvSpPr>
          <p:nvPr>
            <p:ph type="body" sz="quarter" idx="14" hasCustomPrompt="1"/>
          </p:nvPr>
        </p:nvSpPr>
        <p:spPr>
          <a:xfrm>
            <a:off x="162659" y="6039380"/>
            <a:ext cx="8809477" cy="651600"/>
          </a:xfrm>
          <a:blipFill>
            <a:blip r:embed="rId3" cstate="screen">
              <a:extLst>
                <a:ext uri="{28A0092B-C50C-407E-A947-70E740481C1C}">
                  <a14:useLocalDpi xmlns:a14="http://schemas.microsoft.com/office/drawing/2010/main"/>
                </a:ext>
              </a:extLst>
            </a:blip>
            <a:stretch>
              <a:fillRect l="51" t="-1486" r="-167" b="-1331"/>
            </a:stretch>
          </a:blipFill>
        </p:spPr>
        <p:txBody>
          <a:bodyPr/>
          <a:lstStyle>
            <a:lvl1pPr>
              <a:defRPr sz="100">
                <a:solidFill>
                  <a:schemeClr val="accent1"/>
                </a:solidFill>
              </a:defRPr>
            </a:lvl1pPr>
          </a:lstStyle>
          <a:p>
            <a:pPr lvl="0"/>
            <a:r>
              <a:rPr lang="sv-SE"/>
              <a:t>.</a:t>
            </a:r>
          </a:p>
        </p:txBody>
      </p:sp>
    </p:spTree>
    <p:extLst>
      <p:ext uri="{BB962C8B-B14F-4D97-AF65-F5344CB8AC3E}">
        <p14:creationId xmlns:p14="http://schemas.microsoft.com/office/powerpoint/2010/main" val="41183507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Slide B2: Chapter page">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16524" y="539750"/>
            <a:ext cx="6438900" cy="834343"/>
          </a:xfrm>
        </p:spPr>
        <p:txBody>
          <a:bodyPr/>
          <a:lstStyle>
            <a:lvl1pPr>
              <a:defRPr>
                <a:solidFill>
                  <a:schemeClr val="accent1"/>
                </a:solidFill>
              </a:defRPr>
            </a:lvl1pPr>
          </a:lstStyle>
          <a:p>
            <a:r>
              <a:rPr lang="en-US" altLang="nb-NO" noProof="0" err="1"/>
              <a:t>Kapitelsida</a:t>
            </a:r>
            <a:endParaRPr lang="sv-SE" noProof="0"/>
          </a:p>
        </p:txBody>
      </p:sp>
      <p:cxnSp>
        <p:nvCxnSpPr>
          <p:cNvPr id="8" name="Rak 7"/>
          <p:cNvCxnSpPr/>
          <p:nvPr userDrawn="1"/>
        </p:nvCxnSpPr>
        <p:spPr>
          <a:xfrm>
            <a:off x="332309" y="360627"/>
            <a:ext cx="8473846" cy="0"/>
          </a:xfrm>
          <a:prstGeom prst="line">
            <a:avLst/>
          </a:prstGeom>
          <a:ln w="38100" cmpd="sng">
            <a:solidFill>
              <a:schemeClr val="accent1"/>
            </a:solidFill>
          </a:ln>
        </p:spPr>
        <p:style>
          <a:lnRef idx="1">
            <a:schemeClr val="accent1"/>
          </a:lnRef>
          <a:fillRef idx="0">
            <a:schemeClr val="accent1"/>
          </a:fillRef>
          <a:effectRef idx="0">
            <a:schemeClr val="accent1"/>
          </a:effectRef>
          <a:fontRef idx="minor">
            <a:schemeClr val="tx1"/>
          </a:fontRef>
        </p:style>
      </p:cxnSp>
      <p:pic>
        <p:nvPicPr>
          <p:cNvPr id="9" name="Bildobjekt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80300" y="543603"/>
            <a:ext cx="820800" cy="172967"/>
          </a:xfrm>
          <a:prstGeom prst="rect">
            <a:avLst/>
          </a:prstGeom>
        </p:spPr>
      </p:pic>
    </p:spTree>
    <p:extLst>
      <p:ext uri="{BB962C8B-B14F-4D97-AF65-F5344CB8AC3E}">
        <p14:creationId xmlns:p14="http://schemas.microsoft.com/office/powerpoint/2010/main" val="25344666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lide C: 1 column – general copy">
    <p:spTree>
      <p:nvGrpSpPr>
        <p:cNvPr id="1" name=""/>
        <p:cNvGrpSpPr/>
        <p:nvPr/>
      </p:nvGrpSpPr>
      <p:grpSpPr>
        <a:xfrm>
          <a:off x="0" y="0"/>
          <a:ext cx="0" cy="0"/>
          <a:chOff x="0" y="0"/>
          <a:chExt cx="0" cy="0"/>
        </a:xfrm>
      </p:grpSpPr>
      <p:sp>
        <p:nvSpPr>
          <p:cNvPr id="2" name="Rubrik 1"/>
          <p:cNvSpPr>
            <a:spLocks noGrp="1"/>
          </p:cNvSpPr>
          <p:nvPr>
            <p:ph type="title"/>
          </p:nvPr>
        </p:nvSpPr>
        <p:spPr>
          <a:xfrm>
            <a:off x="332644" y="539751"/>
            <a:ext cx="6422780" cy="309600"/>
          </a:xfrm>
        </p:spPr>
        <p:txBody>
          <a:bodyPr/>
          <a:lstStyle/>
          <a:p>
            <a:r>
              <a:rPr lang="sv-SE" noProof="0"/>
              <a:t>Klicka här för att ändra format</a:t>
            </a:r>
          </a:p>
        </p:txBody>
      </p:sp>
      <p:sp>
        <p:nvSpPr>
          <p:cNvPr id="7" name="Platshållare för text 6"/>
          <p:cNvSpPr>
            <a:spLocks noGrp="1"/>
          </p:cNvSpPr>
          <p:nvPr>
            <p:ph type="body" sz="quarter" idx="13"/>
          </p:nvPr>
        </p:nvSpPr>
        <p:spPr>
          <a:xfrm>
            <a:off x="3245827" y="1749427"/>
            <a:ext cx="5568462" cy="4575175"/>
          </a:xfrm>
        </p:spPr>
        <p:txBody>
          <a:bodyPr/>
          <a:lstStyle>
            <a:lvl1pPr>
              <a:spcAft>
                <a:spcPts val="0"/>
              </a:spcAft>
              <a:defRPr b="0" cap="none">
                <a:solidFill>
                  <a:schemeClr val="tx1"/>
                </a:solidFill>
              </a:defRPr>
            </a:lvl1pPr>
            <a:lvl2pPr>
              <a:spcAft>
                <a:spcPts val="0"/>
              </a:spcAft>
              <a:defRPr/>
            </a:lvl2pPr>
            <a:lvl3pPr>
              <a:spcBef>
                <a:spcPts val="0"/>
              </a:spcBef>
              <a:defRPr/>
            </a:lvl3pPr>
            <a:lvl4pPr>
              <a:spcBef>
                <a:spcPts val="0"/>
              </a:spcBef>
              <a:defRPr/>
            </a:lvl4pPr>
            <a:lvl5pPr marL="528076" marR="0" indent="-125733" algn="l" defTabSz="685740" rtl="0" eaLnBrk="1" fontAlgn="auto" latinLnBrk="0" hangingPunct="1">
              <a:lnSpc>
                <a:spcPct val="100000"/>
              </a:lnSpc>
              <a:spcBef>
                <a:spcPts val="0"/>
              </a:spcBef>
              <a:spcAft>
                <a:spcPts val="413"/>
              </a:spcAft>
              <a:buClrTx/>
              <a:buSzTx/>
              <a:buFont typeface="Wingdings" pitchFamily="2" charset="2"/>
              <a:buChar char="§"/>
              <a:tabLst/>
              <a:defRPr/>
            </a:lvl5pPr>
            <a:lvl6pPr marL="675674" indent="-129013">
              <a:lnSpc>
                <a:spcPct val="100000"/>
              </a:lnSpc>
              <a:spcAft>
                <a:spcPts val="413"/>
              </a:spcAft>
              <a:buFont typeface="Arial" pitchFamily="34" charset="0"/>
              <a:buChar char="−"/>
              <a:defRPr/>
            </a:lvl6pPr>
          </a:lstStyle>
          <a:p>
            <a:pPr lvl="0"/>
            <a:r>
              <a:rPr lang="sv-SE" noProof="0"/>
              <a:t>Klicka här för att ändra format på bakgrundstexten</a:t>
            </a:r>
          </a:p>
          <a:p>
            <a:pPr lvl="1"/>
            <a:r>
              <a:rPr lang="sv-SE" noProof="0"/>
              <a:t>Nivå två</a:t>
            </a:r>
          </a:p>
        </p:txBody>
      </p:sp>
      <p:sp>
        <p:nvSpPr>
          <p:cNvPr id="9" name="Platshållare för datum 8"/>
          <p:cNvSpPr>
            <a:spLocks noGrp="1"/>
          </p:cNvSpPr>
          <p:nvPr>
            <p:ph type="dt" sz="half" idx="14"/>
          </p:nvPr>
        </p:nvSpPr>
        <p:spPr/>
        <p:txBody>
          <a:bodyPr/>
          <a:lstStyle/>
          <a:p>
            <a:fld id="{3802BEB5-7AD0-439B-B9C9-71402B5EAC76}" type="datetime1">
              <a:rPr lang="en-US" smtClean="0">
                <a:solidFill>
                  <a:prstClr val="black"/>
                </a:solidFill>
              </a:rPr>
              <a:pPr/>
              <a:t>9/14/2023</a:t>
            </a:fld>
            <a:endParaRPr lang="sv-SE">
              <a:solidFill>
                <a:prstClr val="black"/>
              </a:solidFill>
            </a:endParaRPr>
          </a:p>
        </p:txBody>
      </p:sp>
      <p:sp>
        <p:nvSpPr>
          <p:cNvPr id="10" name="Platshållare för bildnummer 9"/>
          <p:cNvSpPr>
            <a:spLocks noGrp="1"/>
          </p:cNvSpPr>
          <p:nvPr>
            <p:ph type="sldNum" sz="quarter" idx="15"/>
          </p:nvPr>
        </p:nvSpPr>
        <p:spPr/>
        <p:txBody>
          <a:bodyPr/>
          <a:lstStyle/>
          <a:p>
            <a:fld id="{9F29718E-E53E-4F01-9318-5CD72E98E741}" type="slidenum">
              <a:rPr lang="sv-SE" smtClean="0">
                <a:solidFill>
                  <a:prstClr val="black"/>
                </a:solidFill>
              </a:rPr>
              <a:pPr/>
              <a:t>‹#›</a:t>
            </a:fld>
            <a:endParaRPr lang="sv-SE">
              <a:solidFill>
                <a:prstClr val="black"/>
              </a:solidFill>
            </a:endParaRPr>
          </a:p>
        </p:txBody>
      </p:sp>
      <p:sp>
        <p:nvSpPr>
          <p:cNvPr id="11" name="Platshållare för sidfot 10"/>
          <p:cNvSpPr>
            <a:spLocks noGrp="1"/>
          </p:cNvSpPr>
          <p:nvPr>
            <p:ph type="ftr" sz="quarter" idx="16"/>
          </p:nvPr>
        </p:nvSpPr>
        <p:spPr/>
        <p:txBody>
          <a:bodyPr/>
          <a:lstStyle/>
          <a:p>
            <a:endParaRPr lang="sv-SE">
              <a:solidFill>
                <a:prstClr val="black"/>
              </a:solidFill>
            </a:endParaRPr>
          </a:p>
        </p:txBody>
      </p:sp>
    </p:spTree>
    <p:extLst>
      <p:ext uri="{BB962C8B-B14F-4D97-AF65-F5344CB8AC3E}">
        <p14:creationId xmlns:p14="http://schemas.microsoft.com/office/powerpoint/2010/main" val="3972552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cxnSp>
        <p:nvCxnSpPr>
          <p:cNvPr id="5" name="Rak 4"/>
          <p:cNvCxnSpPr/>
          <p:nvPr/>
        </p:nvCxnSpPr>
        <p:spPr>
          <a:xfrm>
            <a:off x="457200" y="6457950"/>
            <a:ext cx="822960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6" name="Bildobjekt 9" descr="Seko Posten.pdf"/>
          <p:cNvPicPr>
            <a:picLocks/>
          </p:cNvPicPr>
          <p:nvPr userDrawn="1"/>
        </p:nvPicPr>
        <p:blipFill>
          <a:blip r:embed="rId2"/>
          <a:srcRect/>
          <a:stretch>
            <a:fillRect/>
          </a:stretch>
        </p:blipFill>
        <p:spPr bwMode="auto">
          <a:xfrm>
            <a:off x="358775" y="274638"/>
            <a:ext cx="1198563" cy="490537"/>
          </a:xfrm>
          <a:prstGeom prst="rect">
            <a:avLst/>
          </a:prstGeom>
          <a:noFill/>
          <a:ln w="9525">
            <a:noFill/>
            <a:miter lim="800000"/>
            <a:headEnd/>
            <a:tailEnd/>
          </a:ln>
        </p:spPr>
      </p:pic>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640809" y="2332037"/>
            <a:ext cx="3854993" cy="3850111"/>
          </a:xfrm>
        </p:spPr>
        <p:txBody>
          <a:bodyPr/>
          <a:lstStyle>
            <a:lvl1pPr marL="0" indent="0">
              <a:buFontTx/>
              <a:buNone/>
              <a:defRPr sz="2000"/>
            </a:lvl1pPr>
            <a:lvl2pPr marL="360363" indent="-184150">
              <a:lnSpc>
                <a:spcPts val="2400"/>
              </a:lnSpc>
              <a:spcBef>
                <a:spcPts val="500"/>
              </a:spcBef>
              <a:buFont typeface="Arial"/>
              <a:buChar cha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innehåll 3"/>
          <p:cNvSpPr>
            <a:spLocks noGrp="1"/>
          </p:cNvSpPr>
          <p:nvPr>
            <p:ph sz="half" idx="2"/>
          </p:nvPr>
        </p:nvSpPr>
        <p:spPr>
          <a:xfrm>
            <a:off x="4831809" y="2332036"/>
            <a:ext cx="3854993" cy="3850109"/>
          </a:xfrm>
        </p:spPr>
        <p:txBody>
          <a:bodyPr/>
          <a:lstStyle>
            <a:lvl1pPr marL="0" indent="0">
              <a:spcBef>
                <a:spcPts val="500"/>
              </a:spcBef>
              <a:buFontTx/>
              <a:buNone/>
              <a:defRPr sz="2000"/>
            </a:lvl1pPr>
            <a:lvl2pPr marL="360363" indent="-184150">
              <a:lnSpc>
                <a:spcPts val="2400"/>
              </a:lnSpc>
              <a:spcBef>
                <a:spcPts val="500"/>
              </a:spcBef>
              <a:buFont typeface="Arial"/>
              <a:buChar cha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4"/>
          <p:cNvSpPr>
            <a:spLocks noGrp="1"/>
          </p:cNvSpPr>
          <p:nvPr>
            <p:ph type="dt" sz="half" idx="10"/>
          </p:nvPr>
        </p:nvSpPr>
        <p:spPr/>
        <p:txBody>
          <a:bodyPr/>
          <a:lstStyle>
            <a:lvl1pPr>
              <a:defRPr/>
            </a:lvl1pPr>
          </a:lstStyle>
          <a:p>
            <a:pPr>
              <a:defRPr/>
            </a:pPr>
            <a:fld id="{9FAA7BB9-ED1E-4496-8D48-CEBCE6182357}" type="datetime1">
              <a:rPr lang="sv-SE" smtClean="0"/>
              <a:pPr>
                <a:defRPr/>
              </a:pPr>
              <a:t>2023-09-14</a:t>
            </a:fld>
            <a:endParaRPr lang="sv-SE"/>
          </a:p>
        </p:txBody>
      </p:sp>
      <p:sp>
        <p:nvSpPr>
          <p:cNvPr id="8" name="Platshållare för sidfot 5"/>
          <p:cNvSpPr>
            <a:spLocks noGrp="1"/>
          </p:cNvSpPr>
          <p:nvPr>
            <p:ph type="ftr" sz="quarter" idx="11"/>
          </p:nvPr>
        </p:nvSpPr>
        <p:spPr/>
        <p:txBody>
          <a:bodyPr/>
          <a:lstStyle>
            <a:lvl1pPr>
              <a:defRPr/>
            </a:lvl1pPr>
          </a:lstStyle>
          <a:p>
            <a:pPr>
              <a:defRPr/>
            </a:pPr>
            <a:r>
              <a:rPr lang="sv-SE"/>
              <a:t>Seko Postens turné</a:t>
            </a:r>
          </a:p>
        </p:txBody>
      </p:sp>
      <p:sp>
        <p:nvSpPr>
          <p:cNvPr id="9" name="Platshållare för bildnummer 6"/>
          <p:cNvSpPr>
            <a:spLocks noGrp="1"/>
          </p:cNvSpPr>
          <p:nvPr>
            <p:ph type="sldNum" sz="quarter" idx="12"/>
          </p:nvPr>
        </p:nvSpPr>
        <p:spPr/>
        <p:txBody>
          <a:bodyPr/>
          <a:lstStyle>
            <a:lvl1pPr>
              <a:defRPr/>
            </a:lvl1pPr>
          </a:lstStyle>
          <a:p>
            <a:pPr>
              <a:defRPr/>
            </a:pPr>
            <a:fld id="{FB7861F4-ED3D-4693-87F3-CD577764E7DC}" type="slidenum">
              <a:rPr lang="sv-SE"/>
              <a:pPr>
                <a:defRPr/>
              </a:pPr>
              <a:t>‹#›</a:t>
            </a:fld>
            <a:endParaRPr lang="sv-SE"/>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lide D: 1 column – long texts">
    <p:spTree>
      <p:nvGrpSpPr>
        <p:cNvPr id="1" name=""/>
        <p:cNvGrpSpPr/>
        <p:nvPr/>
      </p:nvGrpSpPr>
      <p:grpSpPr>
        <a:xfrm>
          <a:off x="0" y="0"/>
          <a:ext cx="0" cy="0"/>
          <a:chOff x="0" y="0"/>
          <a:chExt cx="0" cy="0"/>
        </a:xfrm>
      </p:grpSpPr>
      <p:sp>
        <p:nvSpPr>
          <p:cNvPr id="2" name="Rubrik 1"/>
          <p:cNvSpPr>
            <a:spLocks noGrp="1"/>
          </p:cNvSpPr>
          <p:nvPr>
            <p:ph type="title"/>
          </p:nvPr>
        </p:nvSpPr>
        <p:spPr>
          <a:xfrm>
            <a:off x="332644" y="539751"/>
            <a:ext cx="6422780" cy="309600"/>
          </a:xfrm>
        </p:spPr>
        <p:txBody>
          <a:bodyPr/>
          <a:lstStyle/>
          <a:p>
            <a:r>
              <a:rPr lang="sv-SE" noProof="0"/>
              <a:t>Klicka här för att ändra format</a:t>
            </a:r>
          </a:p>
        </p:txBody>
      </p:sp>
      <p:sp>
        <p:nvSpPr>
          <p:cNvPr id="7" name="Platshållare för text 6"/>
          <p:cNvSpPr>
            <a:spLocks noGrp="1"/>
          </p:cNvSpPr>
          <p:nvPr>
            <p:ph type="body" sz="quarter" idx="13"/>
          </p:nvPr>
        </p:nvSpPr>
        <p:spPr>
          <a:xfrm>
            <a:off x="3245827" y="1749427"/>
            <a:ext cx="5568462" cy="4575175"/>
          </a:xfrm>
        </p:spPr>
        <p:txBody>
          <a:bodyPr/>
          <a:lstStyle>
            <a:lvl1pPr>
              <a:spcAft>
                <a:spcPts val="0"/>
              </a:spcAft>
              <a:defRPr sz="900" b="0" cap="none">
                <a:solidFill>
                  <a:schemeClr val="tx1"/>
                </a:solidFill>
              </a:defRPr>
            </a:lvl1pPr>
            <a:lvl2pPr>
              <a:spcAft>
                <a:spcPts val="0"/>
              </a:spcAft>
              <a:defRPr sz="900"/>
            </a:lvl2pPr>
            <a:lvl3pPr>
              <a:spcBef>
                <a:spcPts val="0"/>
              </a:spcBef>
              <a:defRPr/>
            </a:lvl3pPr>
            <a:lvl4pPr>
              <a:spcBef>
                <a:spcPts val="0"/>
              </a:spcBef>
              <a:defRPr/>
            </a:lvl4pPr>
            <a:lvl5pPr marL="528076" marR="0" indent="-125733" algn="l" defTabSz="685740" rtl="0" eaLnBrk="1" fontAlgn="auto" latinLnBrk="0" hangingPunct="1">
              <a:lnSpc>
                <a:spcPct val="100000"/>
              </a:lnSpc>
              <a:spcBef>
                <a:spcPts val="0"/>
              </a:spcBef>
              <a:spcAft>
                <a:spcPts val="413"/>
              </a:spcAft>
              <a:buClrTx/>
              <a:buSzTx/>
              <a:buFont typeface="Wingdings" pitchFamily="2" charset="2"/>
              <a:buChar char="§"/>
              <a:tabLst/>
              <a:defRPr/>
            </a:lvl5pPr>
            <a:lvl6pPr marL="675674" indent="-129013">
              <a:lnSpc>
                <a:spcPct val="100000"/>
              </a:lnSpc>
              <a:spcAft>
                <a:spcPts val="413"/>
              </a:spcAft>
              <a:buFont typeface="Arial" pitchFamily="34" charset="0"/>
              <a:buChar char="−"/>
              <a:defRPr/>
            </a:lvl6pPr>
          </a:lstStyle>
          <a:p>
            <a:pPr lvl="0"/>
            <a:r>
              <a:rPr lang="sv-SE" noProof="0"/>
              <a:t>Klicka här för att ändra format på bakgrundstexten</a:t>
            </a:r>
          </a:p>
          <a:p>
            <a:pPr lvl="1"/>
            <a:r>
              <a:rPr lang="sv-SE" noProof="0"/>
              <a:t>Nivå två</a:t>
            </a:r>
          </a:p>
        </p:txBody>
      </p:sp>
      <p:sp>
        <p:nvSpPr>
          <p:cNvPr id="9" name="Platshållare för datum 8"/>
          <p:cNvSpPr>
            <a:spLocks noGrp="1"/>
          </p:cNvSpPr>
          <p:nvPr>
            <p:ph type="dt" sz="half" idx="14"/>
          </p:nvPr>
        </p:nvSpPr>
        <p:spPr/>
        <p:txBody>
          <a:bodyPr/>
          <a:lstStyle/>
          <a:p>
            <a:fld id="{2FCDB73A-3656-4F91-BCF8-7BBB9A0D3AA4}" type="datetime1">
              <a:rPr lang="en-US" smtClean="0">
                <a:solidFill>
                  <a:prstClr val="black"/>
                </a:solidFill>
              </a:rPr>
              <a:pPr/>
              <a:t>9/14/2023</a:t>
            </a:fld>
            <a:endParaRPr lang="sv-SE">
              <a:solidFill>
                <a:prstClr val="black"/>
              </a:solidFill>
            </a:endParaRPr>
          </a:p>
        </p:txBody>
      </p:sp>
      <p:sp>
        <p:nvSpPr>
          <p:cNvPr id="10" name="Platshållare för bildnummer 9"/>
          <p:cNvSpPr>
            <a:spLocks noGrp="1"/>
          </p:cNvSpPr>
          <p:nvPr>
            <p:ph type="sldNum" sz="quarter" idx="15"/>
          </p:nvPr>
        </p:nvSpPr>
        <p:spPr/>
        <p:txBody>
          <a:bodyPr/>
          <a:lstStyle/>
          <a:p>
            <a:fld id="{9F29718E-E53E-4F01-9318-5CD72E98E741}" type="slidenum">
              <a:rPr lang="sv-SE" smtClean="0">
                <a:solidFill>
                  <a:prstClr val="black"/>
                </a:solidFill>
              </a:rPr>
              <a:pPr/>
              <a:t>‹#›</a:t>
            </a:fld>
            <a:endParaRPr lang="sv-SE">
              <a:solidFill>
                <a:prstClr val="black"/>
              </a:solidFill>
            </a:endParaRPr>
          </a:p>
        </p:txBody>
      </p:sp>
      <p:sp>
        <p:nvSpPr>
          <p:cNvPr id="11" name="Platshållare för sidfot 10"/>
          <p:cNvSpPr>
            <a:spLocks noGrp="1"/>
          </p:cNvSpPr>
          <p:nvPr>
            <p:ph type="ftr" sz="quarter" idx="16"/>
          </p:nvPr>
        </p:nvSpPr>
        <p:spPr/>
        <p:txBody>
          <a:bodyPr/>
          <a:lstStyle/>
          <a:p>
            <a:endParaRPr lang="sv-SE">
              <a:solidFill>
                <a:prstClr val="black"/>
              </a:solidFill>
            </a:endParaRPr>
          </a:p>
        </p:txBody>
      </p:sp>
    </p:spTree>
    <p:extLst>
      <p:ext uri="{BB962C8B-B14F-4D97-AF65-F5344CB8AC3E}">
        <p14:creationId xmlns:p14="http://schemas.microsoft.com/office/powerpoint/2010/main" val="20383023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lide E: 1 column – bullet points">
    <p:spTree>
      <p:nvGrpSpPr>
        <p:cNvPr id="1" name=""/>
        <p:cNvGrpSpPr/>
        <p:nvPr/>
      </p:nvGrpSpPr>
      <p:grpSpPr>
        <a:xfrm>
          <a:off x="0" y="0"/>
          <a:ext cx="0" cy="0"/>
          <a:chOff x="0" y="0"/>
          <a:chExt cx="0" cy="0"/>
        </a:xfrm>
      </p:grpSpPr>
      <p:sp>
        <p:nvSpPr>
          <p:cNvPr id="2" name="Rubrik 1"/>
          <p:cNvSpPr>
            <a:spLocks noGrp="1"/>
          </p:cNvSpPr>
          <p:nvPr>
            <p:ph type="title"/>
          </p:nvPr>
        </p:nvSpPr>
        <p:spPr>
          <a:xfrm>
            <a:off x="332644" y="539749"/>
            <a:ext cx="6422780" cy="309600"/>
          </a:xfrm>
        </p:spPr>
        <p:txBody>
          <a:bodyPr/>
          <a:lstStyle/>
          <a:p>
            <a:r>
              <a:rPr lang="sv-SE" noProof="0"/>
              <a:t>Klicka här för att ändra format</a:t>
            </a:r>
          </a:p>
        </p:txBody>
      </p:sp>
      <p:sp>
        <p:nvSpPr>
          <p:cNvPr id="3" name="Platshållare för datum 2"/>
          <p:cNvSpPr>
            <a:spLocks noGrp="1"/>
          </p:cNvSpPr>
          <p:nvPr>
            <p:ph type="dt" sz="half" idx="10"/>
          </p:nvPr>
        </p:nvSpPr>
        <p:spPr/>
        <p:txBody>
          <a:bodyPr/>
          <a:lstStyle/>
          <a:p>
            <a:fld id="{C4A4E078-E054-498C-A80C-C54D5C232EE3}" type="datetime1">
              <a:rPr lang="en-US" smtClean="0">
                <a:solidFill>
                  <a:prstClr val="black"/>
                </a:solidFill>
              </a:rPr>
              <a:pPr/>
              <a:t>9/14/2023</a:t>
            </a:fld>
            <a:endParaRPr lang="sv-SE">
              <a:solidFill>
                <a:prstClr val="black"/>
              </a:solidFill>
            </a:endParaRPr>
          </a:p>
        </p:txBody>
      </p:sp>
      <p:sp>
        <p:nvSpPr>
          <p:cNvPr id="5" name="Platshållare för bildnummer 4"/>
          <p:cNvSpPr>
            <a:spLocks noGrp="1"/>
          </p:cNvSpPr>
          <p:nvPr>
            <p:ph type="sldNum" sz="quarter" idx="12"/>
          </p:nvPr>
        </p:nvSpPr>
        <p:spPr>
          <a:xfrm>
            <a:off x="8365881" y="6495439"/>
            <a:ext cx="442852" cy="130607"/>
          </a:xfrm>
        </p:spPr>
        <p:txBody>
          <a:bodyPr/>
          <a:lstStyle/>
          <a:p>
            <a:fld id="{9F29718E-E53E-4F01-9318-5CD72E98E741}" type="slidenum">
              <a:rPr lang="sv-SE" smtClean="0">
                <a:solidFill>
                  <a:prstClr val="black"/>
                </a:solidFill>
              </a:rPr>
              <a:pPr/>
              <a:t>‹#›</a:t>
            </a:fld>
            <a:endParaRPr lang="sv-SE">
              <a:solidFill>
                <a:prstClr val="black"/>
              </a:solidFill>
            </a:endParaRPr>
          </a:p>
        </p:txBody>
      </p:sp>
      <p:sp>
        <p:nvSpPr>
          <p:cNvPr id="9" name="Platshållare för text 7"/>
          <p:cNvSpPr>
            <a:spLocks noGrp="1"/>
          </p:cNvSpPr>
          <p:nvPr>
            <p:ph type="body" sz="quarter" idx="14"/>
          </p:nvPr>
        </p:nvSpPr>
        <p:spPr>
          <a:xfrm>
            <a:off x="3245827" y="1749427"/>
            <a:ext cx="5568462" cy="4575175"/>
          </a:xfrm>
        </p:spPr>
        <p:txBody>
          <a:bodyPr/>
          <a:lstStyle>
            <a:lvl1pPr marL="257168" indent="-257168">
              <a:spcAft>
                <a:spcPts val="450"/>
              </a:spcAft>
              <a:buSzPct val="100000"/>
              <a:buFont typeface="+mj-lt"/>
              <a:buAutoNum type="arabicPeriod"/>
              <a:defRPr sz="1200"/>
            </a:lvl1pPr>
            <a:lvl2pPr marL="452874" indent="-257168">
              <a:spcAft>
                <a:spcPts val="450"/>
              </a:spcAft>
              <a:buFont typeface="+mj-lt"/>
              <a:buAutoNum type="arabicPeriod"/>
              <a:defRPr sz="1200"/>
            </a:lvl2pPr>
            <a:lvl3pPr marL="650065" indent="-257168">
              <a:spcAft>
                <a:spcPts val="450"/>
              </a:spcAft>
              <a:buSzPct val="100000"/>
              <a:buFont typeface="+mj-lt"/>
              <a:buAutoNum type="arabicPeriod"/>
              <a:defRPr sz="1200"/>
            </a:lvl3pPr>
            <a:lvl4pPr marL="786338" indent="-257168">
              <a:spcAft>
                <a:spcPts val="450"/>
              </a:spcAft>
              <a:buFont typeface="+mj-lt"/>
              <a:buAutoNum type="arabicPeriod"/>
              <a:defRPr sz="1200"/>
            </a:lvl4pPr>
            <a:lvl5pPr marL="966220" indent="-257168" defTabSz="810796">
              <a:buSzPct val="100000"/>
              <a:buFont typeface="+mj-lt"/>
              <a:buAutoNum type="arabicPeriod"/>
              <a:defRPr/>
            </a:lvl5pPr>
            <a:lvl6pPr marL="1077489" indent="-145796">
              <a:defRPr/>
            </a:lvl6p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p:txBody>
      </p:sp>
      <p:sp>
        <p:nvSpPr>
          <p:cNvPr id="8" name="Platshållare för sidfot 83"/>
          <p:cNvSpPr>
            <a:spLocks noGrp="1"/>
          </p:cNvSpPr>
          <p:nvPr>
            <p:ph type="ftr" sz="quarter" idx="3"/>
          </p:nvPr>
        </p:nvSpPr>
        <p:spPr>
          <a:xfrm>
            <a:off x="4572002" y="6472184"/>
            <a:ext cx="3021623" cy="129600"/>
          </a:xfrm>
          <a:prstGeom prst="rect">
            <a:avLst/>
          </a:prstGeom>
        </p:spPr>
        <p:txBody>
          <a:bodyPr vert="horz" lIns="0" tIns="0" rIns="0" bIns="0" rtlCol="0" anchor="ctr"/>
          <a:lstStyle>
            <a:lvl1pPr algn="l">
              <a:defRPr sz="600">
                <a:solidFill>
                  <a:schemeClr val="tx1"/>
                </a:solidFill>
              </a:defRPr>
            </a:lvl1pPr>
          </a:lstStyle>
          <a:p>
            <a:endParaRPr lang="sv-SE">
              <a:solidFill>
                <a:prstClr val="black"/>
              </a:solidFill>
            </a:endParaRPr>
          </a:p>
        </p:txBody>
      </p:sp>
    </p:spTree>
    <p:extLst>
      <p:ext uri="{BB962C8B-B14F-4D97-AF65-F5344CB8AC3E}">
        <p14:creationId xmlns:p14="http://schemas.microsoft.com/office/powerpoint/2010/main" val="31379274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lide F: 1 column – numbered list">
    <p:spTree>
      <p:nvGrpSpPr>
        <p:cNvPr id="1" name=""/>
        <p:cNvGrpSpPr/>
        <p:nvPr/>
      </p:nvGrpSpPr>
      <p:grpSpPr>
        <a:xfrm>
          <a:off x="0" y="0"/>
          <a:ext cx="0" cy="0"/>
          <a:chOff x="0" y="0"/>
          <a:chExt cx="0" cy="0"/>
        </a:xfrm>
      </p:grpSpPr>
      <p:sp>
        <p:nvSpPr>
          <p:cNvPr id="2" name="Rubrik 1"/>
          <p:cNvSpPr>
            <a:spLocks noGrp="1"/>
          </p:cNvSpPr>
          <p:nvPr>
            <p:ph type="title"/>
          </p:nvPr>
        </p:nvSpPr>
        <p:spPr>
          <a:xfrm>
            <a:off x="332644" y="539749"/>
            <a:ext cx="6422780" cy="309600"/>
          </a:xfrm>
        </p:spPr>
        <p:txBody>
          <a:bodyPr/>
          <a:lstStyle/>
          <a:p>
            <a:r>
              <a:rPr lang="sv-SE" noProof="0"/>
              <a:t>Klicka här för att ändra format</a:t>
            </a:r>
          </a:p>
        </p:txBody>
      </p:sp>
      <p:sp>
        <p:nvSpPr>
          <p:cNvPr id="3" name="Platshållare för datum 2"/>
          <p:cNvSpPr>
            <a:spLocks noGrp="1"/>
          </p:cNvSpPr>
          <p:nvPr>
            <p:ph type="dt" sz="half" idx="10"/>
          </p:nvPr>
        </p:nvSpPr>
        <p:spPr/>
        <p:txBody>
          <a:bodyPr/>
          <a:lstStyle/>
          <a:p>
            <a:fld id="{20C6C11D-2ECF-463E-8EFF-1B31318B65BC}" type="datetime1">
              <a:rPr lang="en-US" smtClean="0">
                <a:solidFill>
                  <a:prstClr val="black"/>
                </a:solidFill>
              </a:rPr>
              <a:pPr/>
              <a:t>9/14/2023</a:t>
            </a:fld>
            <a:endParaRPr lang="sv-SE">
              <a:solidFill>
                <a:prstClr val="black"/>
              </a:solidFill>
            </a:endParaRPr>
          </a:p>
        </p:txBody>
      </p:sp>
      <p:sp>
        <p:nvSpPr>
          <p:cNvPr id="5" name="Platshållare för bildnummer 4"/>
          <p:cNvSpPr>
            <a:spLocks noGrp="1"/>
          </p:cNvSpPr>
          <p:nvPr>
            <p:ph type="sldNum" sz="quarter" idx="12"/>
          </p:nvPr>
        </p:nvSpPr>
        <p:spPr/>
        <p:txBody>
          <a:bodyPr/>
          <a:lstStyle/>
          <a:p>
            <a:fld id="{9F29718E-E53E-4F01-9318-5CD72E98E741}" type="slidenum">
              <a:rPr lang="sv-SE" smtClean="0">
                <a:solidFill>
                  <a:prstClr val="black"/>
                </a:solidFill>
              </a:rPr>
              <a:pPr/>
              <a:t>‹#›</a:t>
            </a:fld>
            <a:endParaRPr lang="sv-SE">
              <a:solidFill>
                <a:prstClr val="black"/>
              </a:solidFill>
            </a:endParaRPr>
          </a:p>
        </p:txBody>
      </p:sp>
      <p:sp>
        <p:nvSpPr>
          <p:cNvPr id="8" name="Platshållare för sidfot 83"/>
          <p:cNvSpPr>
            <a:spLocks noGrp="1"/>
          </p:cNvSpPr>
          <p:nvPr>
            <p:ph type="ftr" sz="quarter" idx="3"/>
          </p:nvPr>
        </p:nvSpPr>
        <p:spPr>
          <a:xfrm>
            <a:off x="4698023" y="6472184"/>
            <a:ext cx="2895600" cy="129600"/>
          </a:xfrm>
          <a:prstGeom prst="rect">
            <a:avLst/>
          </a:prstGeom>
        </p:spPr>
        <p:txBody>
          <a:bodyPr vert="horz" lIns="0" tIns="0" rIns="0" bIns="0" rtlCol="0" anchor="ctr"/>
          <a:lstStyle>
            <a:lvl1pPr algn="l">
              <a:defRPr sz="600">
                <a:solidFill>
                  <a:schemeClr val="tx1"/>
                </a:solidFill>
              </a:defRPr>
            </a:lvl1pPr>
          </a:lstStyle>
          <a:p>
            <a:r>
              <a:rPr lang="sv-SE">
                <a:solidFill>
                  <a:prstClr val="black"/>
                </a:solidFill>
              </a:rPr>
              <a:t>Solo Information</a:t>
            </a:r>
          </a:p>
        </p:txBody>
      </p:sp>
    </p:spTree>
    <p:extLst>
      <p:ext uri="{BB962C8B-B14F-4D97-AF65-F5344CB8AC3E}">
        <p14:creationId xmlns:p14="http://schemas.microsoft.com/office/powerpoint/2010/main" val="41150498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Slide E: 1 column – bullet points">
    <p:spTree>
      <p:nvGrpSpPr>
        <p:cNvPr id="1" name=""/>
        <p:cNvGrpSpPr/>
        <p:nvPr/>
      </p:nvGrpSpPr>
      <p:grpSpPr>
        <a:xfrm>
          <a:off x="0" y="0"/>
          <a:ext cx="0" cy="0"/>
          <a:chOff x="0" y="0"/>
          <a:chExt cx="0" cy="0"/>
        </a:xfrm>
      </p:grpSpPr>
      <p:sp>
        <p:nvSpPr>
          <p:cNvPr id="2" name="Rubrik 1"/>
          <p:cNvSpPr>
            <a:spLocks noGrp="1"/>
          </p:cNvSpPr>
          <p:nvPr>
            <p:ph type="title"/>
          </p:nvPr>
        </p:nvSpPr>
        <p:spPr>
          <a:xfrm>
            <a:off x="332644" y="539749"/>
            <a:ext cx="6422780" cy="309600"/>
          </a:xfrm>
        </p:spPr>
        <p:txBody>
          <a:bodyPr/>
          <a:lstStyle/>
          <a:p>
            <a:r>
              <a:rPr lang="sv-SE" noProof="0"/>
              <a:t>Klicka här för att ändra format</a:t>
            </a:r>
          </a:p>
        </p:txBody>
      </p:sp>
      <p:sp>
        <p:nvSpPr>
          <p:cNvPr id="3" name="Platshållare för datum 2"/>
          <p:cNvSpPr>
            <a:spLocks noGrp="1"/>
          </p:cNvSpPr>
          <p:nvPr>
            <p:ph type="dt" sz="half" idx="10"/>
          </p:nvPr>
        </p:nvSpPr>
        <p:spPr/>
        <p:txBody>
          <a:bodyPr/>
          <a:lstStyle/>
          <a:p>
            <a:fld id="{C377992F-6507-4B27-97F6-07890C400C27}" type="datetime1">
              <a:rPr lang="en-US" smtClean="0">
                <a:solidFill>
                  <a:prstClr val="black"/>
                </a:solidFill>
              </a:rPr>
              <a:pPr/>
              <a:t>9/14/2023</a:t>
            </a:fld>
            <a:endParaRPr lang="sv-SE">
              <a:solidFill>
                <a:prstClr val="black"/>
              </a:solidFill>
            </a:endParaRPr>
          </a:p>
        </p:txBody>
      </p:sp>
      <p:sp>
        <p:nvSpPr>
          <p:cNvPr id="5" name="Platshållare för bildnummer 4"/>
          <p:cNvSpPr>
            <a:spLocks noGrp="1"/>
          </p:cNvSpPr>
          <p:nvPr>
            <p:ph type="sldNum" sz="quarter" idx="12"/>
          </p:nvPr>
        </p:nvSpPr>
        <p:spPr/>
        <p:txBody>
          <a:bodyPr/>
          <a:lstStyle/>
          <a:p>
            <a:fld id="{9F29718E-E53E-4F01-9318-5CD72E98E741}" type="slidenum">
              <a:rPr lang="sv-SE" smtClean="0">
                <a:solidFill>
                  <a:prstClr val="black"/>
                </a:solidFill>
              </a:rPr>
              <a:pPr/>
              <a:t>‹#›</a:t>
            </a:fld>
            <a:endParaRPr lang="sv-SE">
              <a:solidFill>
                <a:prstClr val="black"/>
              </a:solidFill>
            </a:endParaRPr>
          </a:p>
        </p:txBody>
      </p:sp>
      <p:sp>
        <p:nvSpPr>
          <p:cNvPr id="8" name="Platshållare för sidfot 83"/>
          <p:cNvSpPr>
            <a:spLocks noGrp="1"/>
          </p:cNvSpPr>
          <p:nvPr>
            <p:ph type="ftr" sz="quarter" idx="3"/>
          </p:nvPr>
        </p:nvSpPr>
        <p:spPr>
          <a:xfrm>
            <a:off x="4698023" y="6472184"/>
            <a:ext cx="2895600" cy="129600"/>
          </a:xfrm>
          <a:prstGeom prst="rect">
            <a:avLst/>
          </a:prstGeom>
        </p:spPr>
        <p:txBody>
          <a:bodyPr vert="horz" lIns="0" tIns="0" rIns="0" bIns="0" rtlCol="0" anchor="ctr"/>
          <a:lstStyle>
            <a:lvl1pPr algn="l">
              <a:defRPr sz="600">
                <a:solidFill>
                  <a:schemeClr val="tx1"/>
                </a:solidFill>
              </a:defRPr>
            </a:lvl1pPr>
          </a:lstStyle>
          <a:p>
            <a:endParaRPr lang="sv-SE">
              <a:solidFill>
                <a:prstClr val="black"/>
              </a:solidFill>
            </a:endParaRPr>
          </a:p>
        </p:txBody>
      </p:sp>
      <p:sp>
        <p:nvSpPr>
          <p:cNvPr id="7" name="Platshållare för text 7"/>
          <p:cNvSpPr>
            <a:spLocks noGrp="1"/>
          </p:cNvSpPr>
          <p:nvPr>
            <p:ph type="body" sz="quarter" idx="14"/>
          </p:nvPr>
        </p:nvSpPr>
        <p:spPr>
          <a:xfrm>
            <a:off x="3245827" y="1749427"/>
            <a:ext cx="5568462" cy="4575175"/>
          </a:xfrm>
        </p:spPr>
        <p:txBody>
          <a:bodyPr/>
          <a:lstStyle>
            <a:lvl1pPr marL="204783" indent="-204783">
              <a:spcAft>
                <a:spcPts val="450"/>
              </a:spcAft>
              <a:buSzPct val="70000"/>
              <a:buFont typeface="+mj-lt"/>
              <a:buAutoNum type="arabicPeriod"/>
              <a:defRPr sz="1200"/>
            </a:lvl1pPr>
            <a:lvl2pPr marL="390317" indent="-194612">
              <a:spcAft>
                <a:spcPts val="450"/>
              </a:spcAft>
              <a:buFont typeface="Calibri" pitchFamily="34" charset="0"/>
              <a:buChar char="−"/>
              <a:defRPr sz="1200"/>
            </a:lvl2pPr>
            <a:lvl3pPr marL="521481" indent="-128585">
              <a:spcAft>
                <a:spcPts val="450"/>
              </a:spcAft>
              <a:buSzPct val="70000"/>
              <a:defRPr sz="1200"/>
            </a:lvl3pPr>
            <a:lvl4pPr marL="673488" indent="-144320">
              <a:spcAft>
                <a:spcPts val="450"/>
              </a:spcAft>
              <a:defRPr sz="1200"/>
            </a:lvl4pPr>
            <a:lvl5pPr marL="854848" indent="-145796" defTabSz="810796">
              <a:defRPr/>
            </a:lvl5pPr>
            <a:lvl6pPr marL="1077489" indent="-145796">
              <a:defRPr/>
            </a:lvl6p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p:txBody>
      </p:sp>
    </p:spTree>
    <p:extLst>
      <p:ext uri="{BB962C8B-B14F-4D97-AF65-F5344CB8AC3E}">
        <p14:creationId xmlns:p14="http://schemas.microsoft.com/office/powerpoint/2010/main" val="41519042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lide G: 1 column + image/chart">
    <p:spTree>
      <p:nvGrpSpPr>
        <p:cNvPr id="1" name=""/>
        <p:cNvGrpSpPr/>
        <p:nvPr/>
      </p:nvGrpSpPr>
      <p:grpSpPr>
        <a:xfrm>
          <a:off x="0" y="0"/>
          <a:ext cx="0" cy="0"/>
          <a:chOff x="0" y="0"/>
          <a:chExt cx="0" cy="0"/>
        </a:xfrm>
      </p:grpSpPr>
      <p:sp>
        <p:nvSpPr>
          <p:cNvPr id="4" name="Rektangel 3"/>
          <p:cNvSpPr/>
          <p:nvPr userDrawn="1"/>
        </p:nvSpPr>
        <p:spPr>
          <a:xfrm>
            <a:off x="3244363" y="1736727"/>
            <a:ext cx="5556738" cy="4586287"/>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40" fontAlgn="auto">
              <a:spcBef>
                <a:spcPts val="0"/>
              </a:spcBef>
              <a:spcAft>
                <a:spcPts val="0"/>
              </a:spcAft>
            </a:pPr>
            <a:endParaRPr lang="sv-SE">
              <a:solidFill>
                <a:prstClr val="white"/>
              </a:solidFill>
            </a:endParaRPr>
          </a:p>
        </p:txBody>
      </p:sp>
      <p:sp>
        <p:nvSpPr>
          <p:cNvPr id="15" name="Platshållare för innehåll 13"/>
          <p:cNvSpPr>
            <a:spLocks noGrp="1"/>
          </p:cNvSpPr>
          <p:nvPr>
            <p:ph sz="quarter" idx="17"/>
          </p:nvPr>
        </p:nvSpPr>
        <p:spPr>
          <a:xfrm>
            <a:off x="3244362" y="1736725"/>
            <a:ext cx="5556738" cy="4572000"/>
          </a:xfrm>
          <a:solidFill>
            <a:srgbClr val="F0F0F0"/>
          </a:solidFill>
        </p:spPr>
        <p:txBody>
          <a:bodyPr lIns="0" tIns="1652940"/>
          <a:lstStyle>
            <a:lvl1pPr algn="ctr">
              <a:defRPr b="0" cap="none">
                <a:solidFill>
                  <a:schemeClr val="tx1"/>
                </a:solidFill>
              </a:defRPr>
            </a:lvl1pPr>
          </a:lstStyle>
          <a:p>
            <a:pPr lvl="0"/>
            <a:r>
              <a:rPr lang="sv-SE" noProof="0"/>
              <a:t>Klicka här för att ändra format på bakgrundstexten</a:t>
            </a:r>
          </a:p>
        </p:txBody>
      </p:sp>
      <p:sp>
        <p:nvSpPr>
          <p:cNvPr id="2" name="Rubrik 1"/>
          <p:cNvSpPr>
            <a:spLocks noGrp="1"/>
          </p:cNvSpPr>
          <p:nvPr>
            <p:ph type="title"/>
          </p:nvPr>
        </p:nvSpPr>
        <p:spPr>
          <a:xfrm>
            <a:off x="332644" y="539751"/>
            <a:ext cx="6422780" cy="309600"/>
          </a:xfrm>
        </p:spPr>
        <p:txBody>
          <a:bodyPr/>
          <a:lstStyle/>
          <a:p>
            <a:r>
              <a:rPr lang="sv-SE" noProof="0"/>
              <a:t>Klicka här för att ändra format</a:t>
            </a:r>
          </a:p>
        </p:txBody>
      </p:sp>
      <p:sp>
        <p:nvSpPr>
          <p:cNvPr id="3" name="Platshållare för datum 2"/>
          <p:cNvSpPr>
            <a:spLocks noGrp="1"/>
          </p:cNvSpPr>
          <p:nvPr>
            <p:ph type="dt" sz="half" idx="10"/>
          </p:nvPr>
        </p:nvSpPr>
        <p:spPr/>
        <p:txBody>
          <a:bodyPr/>
          <a:lstStyle/>
          <a:p>
            <a:fld id="{1CD90709-AD47-4BF0-A4FF-1CD56A42325A}" type="datetime1">
              <a:rPr lang="en-US" smtClean="0">
                <a:solidFill>
                  <a:prstClr val="black"/>
                </a:solidFill>
              </a:rPr>
              <a:pPr/>
              <a:t>9/14/2023</a:t>
            </a:fld>
            <a:endParaRPr lang="sv-SE">
              <a:solidFill>
                <a:prstClr val="black"/>
              </a:solidFill>
            </a:endParaRPr>
          </a:p>
        </p:txBody>
      </p:sp>
      <p:sp>
        <p:nvSpPr>
          <p:cNvPr id="5" name="Platshållare för bildnummer 4"/>
          <p:cNvSpPr>
            <a:spLocks noGrp="1"/>
          </p:cNvSpPr>
          <p:nvPr>
            <p:ph type="sldNum" sz="quarter" idx="12"/>
          </p:nvPr>
        </p:nvSpPr>
        <p:spPr/>
        <p:txBody>
          <a:bodyPr/>
          <a:lstStyle/>
          <a:p>
            <a:fld id="{9F29718E-E53E-4F01-9318-5CD72E98E741}" type="slidenum">
              <a:rPr lang="sv-SE" smtClean="0">
                <a:solidFill>
                  <a:prstClr val="black"/>
                </a:solidFill>
              </a:rPr>
              <a:pPr/>
              <a:t>‹#›</a:t>
            </a:fld>
            <a:endParaRPr lang="sv-SE">
              <a:solidFill>
                <a:prstClr val="black"/>
              </a:solidFill>
            </a:endParaRPr>
          </a:p>
        </p:txBody>
      </p:sp>
      <p:sp>
        <p:nvSpPr>
          <p:cNvPr id="11" name="Platshållare för text 6"/>
          <p:cNvSpPr>
            <a:spLocks noGrp="1"/>
          </p:cNvSpPr>
          <p:nvPr>
            <p:ph type="body" sz="quarter" idx="16" hasCustomPrompt="1"/>
          </p:nvPr>
        </p:nvSpPr>
        <p:spPr>
          <a:xfrm>
            <a:off x="332643" y="1749426"/>
            <a:ext cx="2661138" cy="4573587"/>
          </a:xfrm>
        </p:spPr>
        <p:txBody>
          <a:bodyPr/>
          <a:lstStyle>
            <a:lvl1pPr>
              <a:spcAft>
                <a:spcPts val="0"/>
              </a:spcAft>
              <a:defRPr sz="900" b="0" cap="none">
                <a:solidFill>
                  <a:schemeClr val="tx1"/>
                </a:solidFill>
              </a:defRPr>
            </a:lvl1pPr>
            <a:lvl2pPr>
              <a:defRPr sz="900"/>
            </a:lvl2pPr>
            <a:lvl3pPr>
              <a:spcBef>
                <a:spcPts val="0"/>
              </a:spcBef>
              <a:defRPr sz="900"/>
            </a:lvl3pPr>
            <a:lvl4pPr>
              <a:spcBef>
                <a:spcPts val="0"/>
              </a:spcBef>
              <a:defRPr sz="900"/>
            </a:lvl4pPr>
            <a:lvl5pPr marL="528076" marR="0" indent="-125733" algn="l" defTabSz="685740" rtl="0" eaLnBrk="1" fontAlgn="auto" latinLnBrk="0" hangingPunct="1">
              <a:lnSpc>
                <a:spcPct val="100000"/>
              </a:lnSpc>
              <a:spcBef>
                <a:spcPts val="0"/>
              </a:spcBef>
              <a:spcAft>
                <a:spcPts val="413"/>
              </a:spcAft>
              <a:buClrTx/>
              <a:buSzPct val="70000"/>
              <a:buFont typeface="Wingdings" pitchFamily="2" charset="2"/>
              <a:buChar char="§"/>
              <a:tabLst/>
              <a:defRPr sz="900"/>
            </a:lvl5pPr>
            <a:lvl6pPr marL="675674" indent="-129013">
              <a:lnSpc>
                <a:spcPct val="100000"/>
              </a:lnSpc>
              <a:spcAft>
                <a:spcPts val="413"/>
              </a:spcAft>
              <a:buFont typeface="Calibri" panose="020F0502020204030204" pitchFamily="34" charset="0"/>
              <a:buChar char="−"/>
              <a:defRPr sz="900"/>
            </a:lvl6p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a:p>
            <a:pPr lvl="5"/>
            <a:endParaRPr lang="sv-SE" noProof="0"/>
          </a:p>
        </p:txBody>
      </p:sp>
      <p:sp>
        <p:nvSpPr>
          <p:cNvPr id="10" name="Platshållare för sidfot 83"/>
          <p:cNvSpPr>
            <a:spLocks noGrp="1"/>
          </p:cNvSpPr>
          <p:nvPr>
            <p:ph type="ftr" sz="quarter" idx="3"/>
          </p:nvPr>
        </p:nvSpPr>
        <p:spPr>
          <a:xfrm>
            <a:off x="4574931" y="6472184"/>
            <a:ext cx="2895600" cy="129600"/>
          </a:xfrm>
          <a:prstGeom prst="rect">
            <a:avLst/>
          </a:prstGeom>
        </p:spPr>
        <p:txBody>
          <a:bodyPr vert="horz" lIns="0" tIns="0" rIns="0" bIns="0" rtlCol="0" anchor="ctr"/>
          <a:lstStyle>
            <a:lvl1pPr algn="l">
              <a:defRPr sz="600">
                <a:solidFill>
                  <a:schemeClr val="tx1"/>
                </a:solidFill>
              </a:defRPr>
            </a:lvl1pPr>
          </a:lstStyle>
          <a:p>
            <a:endParaRPr lang="sv-SE">
              <a:solidFill>
                <a:prstClr val="black"/>
              </a:solidFill>
            </a:endParaRPr>
          </a:p>
        </p:txBody>
      </p:sp>
    </p:spTree>
    <p:extLst>
      <p:ext uri="{BB962C8B-B14F-4D97-AF65-F5344CB8AC3E}">
        <p14:creationId xmlns:p14="http://schemas.microsoft.com/office/powerpoint/2010/main" val="42783793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lide H: 1 column + image/chart">
    <p:spTree>
      <p:nvGrpSpPr>
        <p:cNvPr id="1" name=""/>
        <p:cNvGrpSpPr/>
        <p:nvPr/>
      </p:nvGrpSpPr>
      <p:grpSpPr>
        <a:xfrm>
          <a:off x="0" y="0"/>
          <a:ext cx="0" cy="0"/>
          <a:chOff x="0" y="0"/>
          <a:chExt cx="0" cy="0"/>
        </a:xfrm>
      </p:grpSpPr>
      <p:sp>
        <p:nvSpPr>
          <p:cNvPr id="4" name="Rektangel 3"/>
          <p:cNvSpPr/>
          <p:nvPr userDrawn="1"/>
        </p:nvSpPr>
        <p:spPr>
          <a:xfrm>
            <a:off x="316525" y="1736725"/>
            <a:ext cx="8484577" cy="4572000"/>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40" fontAlgn="auto">
              <a:spcBef>
                <a:spcPts val="0"/>
              </a:spcBef>
              <a:spcAft>
                <a:spcPts val="0"/>
              </a:spcAft>
            </a:pPr>
            <a:endParaRPr lang="sv-SE">
              <a:solidFill>
                <a:prstClr val="white"/>
              </a:solidFill>
            </a:endParaRPr>
          </a:p>
        </p:txBody>
      </p:sp>
      <p:sp>
        <p:nvSpPr>
          <p:cNvPr id="15" name="Platshållare för innehåll 13"/>
          <p:cNvSpPr>
            <a:spLocks noGrp="1"/>
          </p:cNvSpPr>
          <p:nvPr>
            <p:ph sz="quarter" idx="17"/>
          </p:nvPr>
        </p:nvSpPr>
        <p:spPr>
          <a:xfrm>
            <a:off x="3246647" y="1933576"/>
            <a:ext cx="5409969" cy="4195763"/>
          </a:xfrm>
          <a:solidFill>
            <a:srgbClr val="F0F0F0"/>
          </a:solidFill>
        </p:spPr>
        <p:txBody>
          <a:bodyPr lIns="0" tIns="1652940"/>
          <a:lstStyle>
            <a:lvl1pPr algn="ctr">
              <a:defRPr b="0" cap="none">
                <a:solidFill>
                  <a:schemeClr val="tx1"/>
                </a:solidFill>
              </a:defRPr>
            </a:lvl1pPr>
          </a:lstStyle>
          <a:p>
            <a:pPr lvl="0"/>
            <a:r>
              <a:rPr lang="sv-SE" noProof="0"/>
              <a:t>Klicka här för att ändra format på bakgrundstexten</a:t>
            </a:r>
          </a:p>
        </p:txBody>
      </p:sp>
      <p:sp>
        <p:nvSpPr>
          <p:cNvPr id="2" name="Rubrik 1"/>
          <p:cNvSpPr>
            <a:spLocks noGrp="1"/>
          </p:cNvSpPr>
          <p:nvPr>
            <p:ph type="title"/>
          </p:nvPr>
        </p:nvSpPr>
        <p:spPr>
          <a:xfrm>
            <a:off x="332644" y="539751"/>
            <a:ext cx="6422780" cy="309600"/>
          </a:xfrm>
        </p:spPr>
        <p:txBody>
          <a:bodyPr/>
          <a:lstStyle/>
          <a:p>
            <a:r>
              <a:rPr lang="sv-SE" noProof="0"/>
              <a:t>Klicka här för att ändra format</a:t>
            </a:r>
          </a:p>
        </p:txBody>
      </p:sp>
      <p:sp>
        <p:nvSpPr>
          <p:cNvPr id="3" name="Platshållare för datum 2"/>
          <p:cNvSpPr>
            <a:spLocks noGrp="1"/>
          </p:cNvSpPr>
          <p:nvPr>
            <p:ph type="dt" sz="half" idx="10"/>
          </p:nvPr>
        </p:nvSpPr>
        <p:spPr/>
        <p:txBody>
          <a:bodyPr/>
          <a:lstStyle/>
          <a:p>
            <a:fld id="{27A7C1AF-E1F8-4026-90A1-1BF23901F81D}" type="datetime1">
              <a:rPr lang="en-US" smtClean="0">
                <a:solidFill>
                  <a:prstClr val="black"/>
                </a:solidFill>
              </a:rPr>
              <a:pPr/>
              <a:t>9/14/2023</a:t>
            </a:fld>
            <a:endParaRPr lang="sv-SE">
              <a:solidFill>
                <a:prstClr val="black"/>
              </a:solidFill>
            </a:endParaRPr>
          </a:p>
        </p:txBody>
      </p:sp>
      <p:sp>
        <p:nvSpPr>
          <p:cNvPr id="5" name="Platshållare för bildnummer 4"/>
          <p:cNvSpPr>
            <a:spLocks noGrp="1"/>
          </p:cNvSpPr>
          <p:nvPr>
            <p:ph type="sldNum" sz="quarter" idx="12"/>
          </p:nvPr>
        </p:nvSpPr>
        <p:spPr/>
        <p:txBody>
          <a:bodyPr/>
          <a:lstStyle/>
          <a:p>
            <a:fld id="{9F29718E-E53E-4F01-9318-5CD72E98E741}" type="slidenum">
              <a:rPr lang="sv-SE" smtClean="0">
                <a:solidFill>
                  <a:prstClr val="black"/>
                </a:solidFill>
              </a:rPr>
              <a:pPr/>
              <a:t>‹#›</a:t>
            </a:fld>
            <a:endParaRPr lang="sv-SE">
              <a:solidFill>
                <a:prstClr val="black"/>
              </a:solidFill>
            </a:endParaRPr>
          </a:p>
        </p:txBody>
      </p:sp>
      <p:sp>
        <p:nvSpPr>
          <p:cNvPr id="11" name="Platshållare för text 6"/>
          <p:cNvSpPr>
            <a:spLocks noGrp="1"/>
          </p:cNvSpPr>
          <p:nvPr>
            <p:ph type="body" sz="quarter" idx="16" hasCustomPrompt="1"/>
          </p:nvPr>
        </p:nvSpPr>
        <p:spPr>
          <a:xfrm>
            <a:off x="483577" y="1933577"/>
            <a:ext cx="2510204" cy="4195763"/>
          </a:xfrm>
        </p:spPr>
        <p:txBody>
          <a:bodyPr/>
          <a:lstStyle>
            <a:lvl1pPr>
              <a:spcAft>
                <a:spcPts val="0"/>
              </a:spcAft>
              <a:defRPr sz="900" b="0" cap="none">
                <a:solidFill>
                  <a:schemeClr val="tx1"/>
                </a:solidFill>
              </a:defRPr>
            </a:lvl1pPr>
            <a:lvl2pPr>
              <a:defRPr sz="900"/>
            </a:lvl2pPr>
            <a:lvl3pPr>
              <a:spcBef>
                <a:spcPts val="0"/>
              </a:spcBef>
              <a:defRPr sz="900"/>
            </a:lvl3pPr>
            <a:lvl4pPr>
              <a:spcBef>
                <a:spcPts val="0"/>
              </a:spcBef>
              <a:defRPr sz="900"/>
            </a:lvl4pPr>
            <a:lvl5pPr marL="528076" marR="0" indent="-125733" algn="l" defTabSz="685740" rtl="0" eaLnBrk="1" fontAlgn="auto" latinLnBrk="0" hangingPunct="1">
              <a:lnSpc>
                <a:spcPct val="100000"/>
              </a:lnSpc>
              <a:spcBef>
                <a:spcPts val="0"/>
              </a:spcBef>
              <a:spcAft>
                <a:spcPts val="413"/>
              </a:spcAft>
              <a:buClrTx/>
              <a:buSzPct val="70000"/>
              <a:buFont typeface="Wingdings" pitchFamily="2" charset="2"/>
              <a:buChar char="§"/>
              <a:tabLst/>
              <a:defRPr sz="900"/>
            </a:lvl5pPr>
            <a:lvl6pPr marL="675674" indent="-129013">
              <a:lnSpc>
                <a:spcPct val="100000"/>
              </a:lnSpc>
              <a:spcAft>
                <a:spcPts val="413"/>
              </a:spcAft>
              <a:buFont typeface="Calibri" panose="020F0502020204030204" pitchFamily="34" charset="0"/>
              <a:buChar char="−"/>
              <a:defRPr sz="900"/>
            </a:lvl6p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a:p>
            <a:pPr lvl="5"/>
            <a:endParaRPr lang="sv-SE" noProof="0"/>
          </a:p>
        </p:txBody>
      </p:sp>
      <p:sp>
        <p:nvSpPr>
          <p:cNvPr id="10" name="Platshållare för sidfot 83"/>
          <p:cNvSpPr>
            <a:spLocks noGrp="1"/>
          </p:cNvSpPr>
          <p:nvPr>
            <p:ph type="ftr" sz="quarter" idx="3"/>
          </p:nvPr>
        </p:nvSpPr>
        <p:spPr>
          <a:xfrm>
            <a:off x="4572002" y="6472184"/>
            <a:ext cx="3021623" cy="129600"/>
          </a:xfrm>
          <a:prstGeom prst="rect">
            <a:avLst/>
          </a:prstGeom>
        </p:spPr>
        <p:txBody>
          <a:bodyPr vert="horz" lIns="0" tIns="0" rIns="0" bIns="0" rtlCol="0" anchor="ctr"/>
          <a:lstStyle>
            <a:lvl1pPr algn="l">
              <a:defRPr sz="600">
                <a:solidFill>
                  <a:schemeClr val="tx1"/>
                </a:solidFill>
              </a:defRPr>
            </a:lvl1pPr>
          </a:lstStyle>
          <a:p>
            <a:endParaRPr lang="sv-SE">
              <a:solidFill>
                <a:prstClr val="black"/>
              </a:solidFill>
            </a:endParaRPr>
          </a:p>
        </p:txBody>
      </p:sp>
    </p:spTree>
    <p:extLst>
      <p:ext uri="{BB962C8B-B14F-4D97-AF65-F5344CB8AC3E}">
        <p14:creationId xmlns:p14="http://schemas.microsoft.com/office/powerpoint/2010/main" val="25367033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lide I: Image/chart">
    <p:spTree>
      <p:nvGrpSpPr>
        <p:cNvPr id="1" name=""/>
        <p:cNvGrpSpPr/>
        <p:nvPr/>
      </p:nvGrpSpPr>
      <p:grpSpPr>
        <a:xfrm>
          <a:off x="0" y="0"/>
          <a:ext cx="0" cy="0"/>
          <a:chOff x="0" y="0"/>
          <a:chExt cx="0" cy="0"/>
        </a:xfrm>
      </p:grpSpPr>
      <p:sp>
        <p:nvSpPr>
          <p:cNvPr id="4" name="Rektangel 3"/>
          <p:cNvSpPr/>
          <p:nvPr userDrawn="1"/>
        </p:nvSpPr>
        <p:spPr>
          <a:xfrm>
            <a:off x="316525" y="1736725"/>
            <a:ext cx="8484577" cy="4572000"/>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40" fontAlgn="auto">
              <a:spcBef>
                <a:spcPts val="0"/>
              </a:spcBef>
              <a:spcAft>
                <a:spcPts val="0"/>
              </a:spcAft>
            </a:pPr>
            <a:endParaRPr lang="sv-SE">
              <a:solidFill>
                <a:prstClr val="white"/>
              </a:solidFill>
            </a:endParaRPr>
          </a:p>
        </p:txBody>
      </p:sp>
      <p:sp>
        <p:nvSpPr>
          <p:cNvPr id="15" name="Platshållare för innehåll 13"/>
          <p:cNvSpPr>
            <a:spLocks noGrp="1"/>
          </p:cNvSpPr>
          <p:nvPr>
            <p:ph sz="quarter" idx="17"/>
          </p:nvPr>
        </p:nvSpPr>
        <p:spPr>
          <a:xfrm>
            <a:off x="483578" y="1933576"/>
            <a:ext cx="8173038" cy="4195763"/>
          </a:xfrm>
          <a:solidFill>
            <a:srgbClr val="F0F0F0"/>
          </a:solidFill>
        </p:spPr>
        <p:txBody>
          <a:bodyPr lIns="0" tIns="1652940"/>
          <a:lstStyle>
            <a:lvl1pPr algn="ctr">
              <a:defRPr b="0" cap="none">
                <a:solidFill>
                  <a:schemeClr val="tx1"/>
                </a:solidFill>
              </a:defRPr>
            </a:lvl1pPr>
          </a:lstStyle>
          <a:p>
            <a:pPr lvl="0"/>
            <a:r>
              <a:rPr lang="sv-SE" noProof="0"/>
              <a:t>Klicka här för att ändra format på bakgrundstexten</a:t>
            </a:r>
          </a:p>
        </p:txBody>
      </p:sp>
      <p:sp>
        <p:nvSpPr>
          <p:cNvPr id="2" name="Rubrik 1"/>
          <p:cNvSpPr>
            <a:spLocks noGrp="1"/>
          </p:cNvSpPr>
          <p:nvPr>
            <p:ph type="title"/>
          </p:nvPr>
        </p:nvSpPr>
        <p:spPr>
          <a:xfrm>
            <a:off x="332644" y="539751"/>
            <a:ext cx="6422780" cy="309600"/>
          </a:xfrm>
        </p:spPr>
        <p:txBody>
          <a:bodyPr/>
          <a:lstStyle/>
          <a:p>
            <a:r>
              <a:rPr lang="sv-SE" noProof="0"/>
              <a:t>Klicka här för att ändra format</a:t>
            </a:r>
          </a:p>
        </p:txBody>
      </p:sp>
      <p:sp>
        <p:nvSpPr>
          <p:cNvPr id="3" name="Platshållare för datum 2"/>
          <p:cNvSpPr>
            <a:spLocks noGrp="1"/>
          </p:cNvSpPr>
          <p:nvPr>
            <p:ph type="dt" sz="half" idx="10"/>
          </p:nvPr>
        </p:nvSpPr>
        <p:spPr/>
        <p:txBody>
          <a:bodyPr/>
          <a:lstStyle/>
          <a:p>
            <a:fld id="{76B5C433-D63A-43D1-9652-A6781F7BEE17}" type="datetime1">
              <a:rPr lang="en-US" smtClean="0">
                <a:solidFill>
                  <a:prstClr val="black"/>
                </a:solidFill>
              </a:rPr>
              <a:pPr/>
              <a:t>9/14/2023</a:t>
            </a:fld>
            <a:endParaRPr lang="sv-SE">
              <a:solidFill>
                <a:prstClr val="black"/>
              </a:solidFill>
            </a:endParaRPr>
          </a:p>
        </p:txBody>
      </p:sp>
      <p:sp>
        <p:nvSpPr>
          <p:cNvPr id="5" name="Platshållare för bildnummer 4"/>
          <p:cNvSpPr>
            <a:spLocks noGrp="1"/>
          </p:cNvSpPr>
          <p:nvPr>
            <p:ph type="sldNum" sz="quarter" idx="12"/>
          </p:nvPr>
        </p:nvSpPr>
        <p:spPr/>
        <p:txBody>
          <a:bodyPr/>
          <a:lstStyle/>
          <a:p>
            <a:fld id="{9F29718E-E53E-4F01-9318-5CD72E98E741}" type="slidenum">
              <a:rPr lang="sv-SE" smtClean="0">
                <a:solidFill>
                  <a:prstClr val="black"/>
                </a:solidFill>
              </a:rPr>
              <a:pPr/>
              <a:t>‹#›</a:t>
            </a:fld>
            <a:endParaRPr lang="sv-SE">
              <a:solidFill>
                <a:prstClr val="black"/>
              </a:solidFill>
            </a:endParaRPr>
          </a:p>
        </p:txBody>
      </p:sp>
      <p:sp>
        <p:nvSpPr>
          <p:cNvPr id="10" name="Platshållare för sidfot 83"/>
          <p:cNvSpPr>
            <a:spLocks noGrp="1"/>
          </p:cNvSpPr>
          <p:nvPr>
            <p:ph type="ftr" sz="quarter" idx="3"/>
          </p:nvPr>
        </p:nvSpPr>
        <p:spPr>
          <a:xfrm>
            <a:off x="4572002" y="6472184"/>
            <a:ext cx="3021623" cy="129600"/>
          </a:xfrm>
          <a:prstGeom prst="rect">
            <a:avLst/>
          </a:prstGeom>
        </p:spPr>
        <p:txBody>
          <a:bodyPr vert="horz" lIns="0" tIns="0" rIns="0" bIns="0" rtlCol="0" anchor="ctr"/>
          <a:lstStyle>
            <a:lvl1pPr algn="l">
              <a:defRPr sz="600">
                <a:solidFill>
                  <a:schemeClr val="tx1"/>
                </a:solidFill>
              </a:defRPr>
            </a:lvl1pPr>
          </a:lstStyle>
          <a:p>
            <a:endParaRPr lang="sv-SE">
              <a:solidFill>
                <a:prstClr val="black"/>
              </a:solidFill>
            </a:endParaRPr>
          </a:p>
        </p:txBody>
      </p:sp>
    </p:spTree>
    <p:extLst>
      <p:ext uri="{BB962C8B-B14F-4D97-AF65-F5344CB8AC3E}">
        <p14:creationId xmlns:p14="http://schemas.microsoft.com/office/powerpoint/2010/main" val="2027017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lide J: 2-columns">
    <p:spTree>
      <p:nvGrpSpPr>
        <p:cNvPr id="1" name=""/>
        <p:cNvGrpSpPr/>
        <p:nvPr/>
      </p:nvGrpSpPr>
      <p:grpSpPr>
        <a:xfrm>
          <a:off x="0" y="0"/>
          <a:ext cx="0" cy="0"/>
          <a:chOff x="0" y="0"/>
          <a:chExt cx="0" cy="0"/>
        </a:xfrm>
      </p:grpSpPr>
      <p:sp>
        <p:nvSpPr>
          <p:cNvPr id="2" name="Rubrik 1"/>
          <p:cNvSpPr>
            <a:spLocks noGrp="1"/>
          </p:cNvSpPr>
          <p:nvPr>
            <p:ph type="title"/>
          </p:nvPr>
        </p:nvSpPr>
        <p:spPr>
          <a:xfrm>
            <a:off x="331764" y="539751"/>
            <a:ext cx="6438901" cy="309600"/>
          </a:xfrm>
        </p:spPr>
        <p:txBody>
          <a:bodyPr/>
          <a:lstStyle/>
          <a:p>
            <a:r>
              <a:rPr lang="sv-SE" noProof="0"/>
              <a:t>Klicka här för att ändra format</a:t>
            </a:r>
          </a:p>
        </p:txBody>
      </p:sp>
      <p:sp>
        <p:nvSpPr>
          <p:cNvPr id="3" name="Platshållare för datum 2"/>
          <p:cNvSpPr>
            <a:spLocks noGrp="1"/>
          </p:cNvSpPr>
          <p:nvPr>
            <p:ph type="dt" sz="half" idx="10"/>
          </p:nvPr>
        </p:nvSpPr>
        <p:spPr/>
        <p:txBody>
          <a:bodyPr/>
          <a:lstStyle/>
          <a:p>
            <a:fld id="{7C3EBCD8-7BD2-411E-94C1-8D4619DD34F6}" type="datetime1">
              <a:rPr lang="en-US" smtClean="0">
                <a:solidFill>
                  <a:prstClr val="black"/>
                </a:solidFill>
              </a:rPr>
              <a:pPr/>
              <a:t>9/14/2023</a:t>
            </a:fld>
            <a:endParaRPr lang="sv-SE">
              <a:solidFill>
                <a:prstClr val="black"/>
              </a:solidFill>
            </a:endParaRPr>
          </a:p>
        </p:txBody>
      </p:sp>
      <p:sp>
        <p:nvSpPr>
          <p:cNvPr id="5" name="Platshållare för bildnummer 4"/>
          <p:cNvSpPr>
            <a:spLocks noGrp="1"/>
          </p:cNvSpPr>
          <p:nvPr>
            <p:ph type="sldNum" sz="quarter" idx="12"/>
          </p:nvPr>
        </p:nvSpPr>
        <p:spPr/>
        <p:txBody>
          <a:bodyPr/>
          <a:lstStyle/>
          <a:p>
            <a:fld id="{9F29718E-E53E-4F01-9318-5CD72E98E741}" type="slidenum">
              <a:rPr lang="sv-SE" smtClean="0">
                <a:solidFill>
                  <a:prstClr val="black"/>
                </a:solidFill>
              </a:rPr>
              <a:pPr/>
              <a:t>‹#›</a:t>
            </a:fld>
            <a:endParaRPr lang="sv-SE">
              <a:solidFill>
                <a:prstClr val="black"/>
              </a:solidFill>
            </a:endParaRPr>
          </a:p>
        </p:txBody>
      </p:sp>
      <p:sp>
        <p:nvSpPr>
          <p:cNvPr id="8" name="Platshållare för text 6"/>
          <p:cNvSpPr>
            <a:spLocks noGrp="1"/>
          </p:cNvSpPr>
          <p:nvPr>
            <p:ph type="body" sz="quarter" idx="14" hasCustomPrompt="1"/>
          </p:nvPr>
        </p:nvSpPr>
        <p:spPr>
          <a:xfrm>
            <a:off x="316525" y="2168713"/>
            <a:ext cx="4135315" cy="4155888"/>
          </a:xfrm>
        </p:spPr>
        <p:txBody>
          <a:bodyPr rIns="0"/>
          <a:lstStyle>
            <a:lvl1pPr>
              <a:spcAft>
                <a:spcPts val="0"/>
              </a:spcAft>
              <a:defRPr b="0" cap="none">
                <a:solidFill>
                  <a:schemeClr val="tx1"/>
                </a:solidFill>
              </a:defRPr>
            </a:lvl1pPr>
            <a:lvl2pPr marL="183596" indent="-183596">
              <a:spcBef>
                <a:spcPts val="450"/>
              </a:spcBef>
              <a:spcAft>
                <a:spcPts val="450"/>
              </a:spcAft>
              <a:buSzPct val="70000"/>
              <a:buFont typeface="Wingdings" panose="05000000000000000000" pitchFamily="2" charset="2"/>
              <a:buChar char="§"/>
              <a:defRPr/>
            </a:lvl2pPr>
            <a:lvl3pPr marL="388790" indent="-183596">
              <a:spcAft>
                <a:spcPts val="450"/>
              </a:spcAft>
              <a:buSzPct val="100000"/>
              <a:buFont typeface="Calibri" panose="020F0502020204030204" pitchFamily="34" charset="0"/>
              <a:buChar char="−"/>
              <a:defRPr/>
            </a:lvl3pPr>
            <a:lvl4pPr marL="521087" indent="-129597">
              <a:spcAft>
                <a:spcPts val="450"/>
              </a:spcAft>
              <a:buSzPct val="70000"/>
              <a:buFont typeface="Wingdings" panose="05000000000000000000" pitchFamily="2" charset="2"/>
              <a:buChar char="§"/>
              <a:defRPr/>
            </a:lvl4pPr>
            <a:lvl5pPr marL="672284" marR="0" indent="-145796" algn="l" defTabSz="685740" rtl="0" eaLnBrk="1" fontAlgn="auto" latinLnBrk="0" hangingPunct="1">
              <a:lnSpc>
                <a:spcPct val="100000"/>
              </a:lnSpc>
              <a:spcBef>
                <a:spcPct val="20000"/>
              </a:spcBef>
              <a:spcAft>
                <a:spcPts val="450"/>
              </a:spcAft>
              <a:buClrTx/>
              <a:buSzPct val="100000"/>
              <a:buFont typeface="Calibri" panose="020F0502020204030204" pitchFamily="34" charset="0"/>
              <a:buChar char="–"/>
              <a:tabLst/>
              <a:defRPr/>
            </a:lvl5pPr>
            <a:lvl6pPr marL="675674" indent="-129013">
              <a:spcAft>
                <a:spcPts val="450"/>
              </a:spcAft>
              <a:buFont typeface="Calibri" panose="020F0502020204030204" pitchFamily="34" charset="0"/>
              <a:buChar char="−"/>
              <a:defRPr/>
            </a:lvl6p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a:p>
            <a:pPr lvl="5"/>
            <a:endParaRPr lang="sv-SE" noProof="0"/>
          </a:p>
          <a:p>
            <a:pPr lvl="5"/>
            <a:endParaRPr lang="sv-SE" noProof="0"/>
          </a:p>
        </p:txBody>
      </p:sp>
      <p:sp>
        <p:nvSpPr>
          <p:cNvPr id="9" name="Platshållare för text 6"/>
          <p:cNvSpPr>
            <a:spLocks noGrp="1"/>
          </p:cNvSpPr>
          <p:nvPr>
            <p:ph type="body" sz="quarter" idx="15"/>
          </p:nvPr>
        </p:nvSpPr>
        <p:spPr>
          <a:xfrm>
            <a:off x="316525" y="1749425"/>
            <a:ext cx="4135315" cy="243792"/>
          </a:xfrm>
        </p:spPr>
        <p:txBody>
          <a:bodyPr rIns="0"/>
          <a:lstStyle>
            <a:lvl1pPr>
              <a:defRPr b="1" cap="none" baseline="0">
                <a:solidFill>
                  <a:schemeClr val="accent1"/>
                </a:solidFill>
              </a:defRPr>
            </a:lvl1pPr>
            <a:lvl5pPr marL="528076" marR="0" indent="-125733" algn="l" defTabSz="685740" rtl="0" eaLnBrk="1" fontAlgn="auto" latinLnBrk="0" hangingPunct="1">
              <a:lnSpc>
                <a:spcPct val="100000"/>
              </a:lnSpc>
              <a:spcBef>
                <a:spcPct val="20000"/>
              </a:spcBef>
              <a:spcAft>
                <a:spcPts val="0"/>
              </a:spcAft>
              <a:buClrTx/>
              <a:buSzTx/>
              <a:buFont typeface="Wingdings" pitchFamily="2" charset="2"/>
              <a:buChar char="§"/>
              <a:tabLst/>
              <a:defRPr/>
            </a:lvl5pPr>
            <a:lvl6pPr marL="675674" indent="-129013">
              <a:buFont typeface="Arial" pitchFamily="34" charset="0"/>
              <a:buChar char="−"/>
              <a:defRPr/>
            </a:lvl6pPr>
          </a:lstStyle>
          <a:p>
            <a:pPr lvl="0"/>
            <a:r>
              <a:rPr lang="sv-SE" noProof="0"/>
              <a:t>Klicka här för att ändra format på bakgrundstexten</a:t>
            </a:r>
          </a:p>
        </p:txBody>
      </p:sp>
      <p:sp>
        <p:nvSpPr>
          <p:cNvPr id="10" name="Platshållare för text 6"/>
          <p:cNvSpPr>
            <a:spLocks noGrp="1"/>
          </p:cNvSpPr>
          <p:nvPr>
            <p:ph type="body" sz="quarter" idx="16" hasCustomPrompt="1"/>
          </p:nvPr>
        </p:nvSpPr>
        <p:spPr>
          <a:xfrm>
            <a:off x="4698024" y="2168713"/>
            <a:ext cx="4116266" cy="4155888"/>
          </a:xfrm>
        </p:spPr>
        <p:txBody>
          <a:bodyPr rIns="0"/>
          <a:lstStyle>
            <a:lvl1pPr>
              <a:spcAft>
                <a:spcPts val="0"/>
              </a:spcAft>
              <a:defRPr b="0" cap="none">
                <a:solidFill>
                  <a:schemeClr val="tx1"/>
                </a:solidFill>
              </a:defRPr>
            </a:lvl1pPr>
            <a:lvl2pPr marL="183596" indent="-183596">
              <a:spcBef>
                <a:spcPts val="450"/>
              </a:spcBef>
              <a:spcAft>
                <a:spcPts val="450"/>
              </a:spcAft>
              <a:buSzPct val="70000"/>
              <a:buFont typeface="Wingdings" panose="05000000000000000000" pitchFamily="2" charset="2"/>
              <a:buChar char="§"/>
              <a:defRPr/>
            </a:lvl2pPr>
            <a:lvl3pPr marL="419503" indent="-214308">
              <a:defRPr lang="sv-SE" sz="1200" kern="1200" spc="-14" noProof="0" dirty="0" smtClean="0">
                <a:solidFill>
                  <a:schemeClr val="tx1"/>
                </a:solidFill>
                <a:latin typeface="+mn-lt"/>
                <a:ea typeface="+mn-ea"/>
                <a:cs typeface="+mn-cs"/>
              </a:defRPr>
            </a:lvl3pPr>
            <a:lvl4pPr marL="605798" indent="-214308">
              <a:defRPr lang="sv-SE" sz="1200" kern="1200" spc="-14" noProof="0" dirty="0" smtClean="0">
                <a:solidFill>
                  <a:schemeClr val="tx1"/>
                </a:solidFill>
                <a:latin typeface="+mn-lt"/>
                <a:ea typeface="+mn-ea"/>
                <a:cs typeface="+mn-cs"/>
              </a:defRPr>
            </a:lvl4pPr>
            <a:lvl5pPr marL="740795" marR="0" indent="-214308" algn="l" defTabSz="685740" rtl="0" eaLnBrk="1" fontAlgn="auto" latinLnBrk="0" hangingPunct="1">
              <a:lnSpc>
                <a:spcPct val="100000"/>
              </a:lnSpc>
              <a:spcBef>
                <a:spcPct val="20000"/>
              </a:spcBef>
              <a:spcAft>
                <a:spcPts val="450"/>
              </a:spcAft>
              <a:buClrTx/>
              <a:buSzPct val="70000"/>
              <a:buFont typeface="Wingdings" pitchFamily="2" charset="2"/>
              <a:buChar char="§"/>
              <a:tabLst/>
              <a:defRPr lang="sv-SE" sz="1200" kern="1200" spc="-14" noProof="0" dirty="0" smtClean="0">
                <a:solidFill>
                  <a:schemeClr val="tx1"/>
                </a:solidFill>
                <a:latin typeface="+mn-lt"/>
                <a:ea typeface="+mn-ea"/>
                <a:cs typeface="+mn-cs"/>
              </a:defRPr>
            </a:lvl5pPr>
            <a:lvl6pPr marL="675674" indent="-129013">
              <a:spcAft>
                <a:spcPts val="450"/>
              </a:spcAft>
              <a:buFont typeface="Calibri" panose="020F0502020204030204" pitchFamily="34" charset="0"/>
              <a:buChar char="−"/>
              <a:defRPr/>
            </a:lvl6pPr>
          </a:lstStyle>
          <a:p>
            <a:pPr lvl="0"/>
            <a:r>
              <a:rPr lang="sv-SE" noProof="0"/>
              <a:t>Klicka här för att ändra format på bakgrundstexten</a:t>
            </a:r>
          </a:p>
          <a:p>
            <a:pPr lvl="1"/>
            <a:r>
              <a:rPr lang="sv-SE" noProof="0"/>
              <a:t>Nivå två</a:t>
            </a:r>
          </a:p>
          <a:p>
            <a:pPr marL="388790" lvl="2" indent="-183596" algn="l" defTabSz="685740" rtl="0" eaLnBrk="1" latinLnBrk="0" hangingPunct="1">
              <a:spcBef>
                <a:spcPts val="0"/>
              </a:spcBef>
              <a:spcAft>
                <a:spcPts val="450"/>
              </a:spcAft>
              <a:buSzPct val="100000"/>
              <a:buFont typeface="Calibri" panose="020F0502020204030204" pitchFamily="34" charset="0"/>
              <a:buChar char="−"/>
            </a:pPr>
            <a:r>
              <a:rPr lang="sv-SE" noProof="0"/>
              <a:t>Nivå tre</a:t>
            </a:r>
          </a:p>
          <a:p>
            <a:pPr marL="521087" lvl="3" indent="-129597" algn="l" defTabSz="685740" rtl="0" eaLnBrk="1" latinLnBrk="0" hangingPunct="1">
              <a:spcBef>
                <a:spcPts val="0"/>
              </a:spcBef>
              <a:spcAft>
                <a:spcPts val="450"/>
              </a:spcAft>
              <a:buSzPct val="70000"/>
              <a:buFont typeface="Wingdings" panose="05000000000000000000" pitchFamily="2" charset="2"/>
              <a:buChar char="§"/>
              <a:tabLst/>
            </a:pPr>
            <a:r>
              <a:rPr lang="sv-SE" noProof="0"/>
              <a:t>Nivå fyra</a:t>
            </a:r>
          </a:p>
          <a:p>
            <a:pPr marL="672284" marR="0" lvl="4" indent="-145796" algn="l" defTabSz="685740" rtl="0" eaLnBrk="1" fontAlgn="auto" latinLnBrk="0" hangingPunct="1">
              <a:lnSpc>
                <a:spcPct val="100000"/>
              </a:lnSpc>
              <a:spcBef>
                <a:spcPct val="20000"/>
              </a:spcBef>
              <a:spcAft>
                <a:spcPts val="450"/>
              </a:spcAft>
              <a:buClrTx/>
              <a:buSzPct val="100000"/>
              <a:buFont typeface="Calibri" panose="020F0502020204030204" pitchFamily="34" charset="0"/>
              <a:buChar char="–"/>
              <a:tabLst/>
            </a:pPr>
            <a:r>
              <a:rPr lang="sv-SE" noProof="0"/>
              <a:t>Nivå fem</a:t>
            </a:r>
          </a:p>
          <a:p>
            <a:pPr lvl="5"/>
            <a:endParaRPr lang="sv-SE" noProof="0"/>
          </a:p>
          <a:p>
            <a:pPr lvl="5"/>
            <a:endParaRPr lang="sv-SE" noProof="0"/>
          </a:p>
          <a:p>
            <a:pPr lvl="5"/>
            <a:endParaRPr lang="sv-SE" noProof="0"/>
          </a:p>
        </p:txBody>
      </p:sp>
      <p:sp>
        <p:nvSpPr>
          <p:cNvPr id="11" name="Platshållare för text 6"/>
          <p:cNvSpPr>
            <a:spLocks noGrp="1"/>
          </p:cNvSpPr>
          <p:nvPr>
            <p:ph type="body" sz="quarter" idx="17"/>
          </p:nvPr>
        </p:nvSpPr>
        <p:spPr>
          <a:xfrm>
            <a:off x="4698024" y="1749425"/>
            <a:ext cx="4116266" cy="243792"/>
          </a:xfrm>
        </p:spPr>
        <p:txBody>
          <a:bodyPr rIns="0"/>
          <a:lstStyle>
            <a:lvl1pPr>
              <a:buSzPct val="70000"/>
              <a:buFont typeface="Wingdings" pitchFamily="2" charset="2"/>
              <a:buNone/>
              <a:defRPr b="1" cap="none" baseline="0">
                <a:solidFill>
                  <a:schemeClr val="accent1"/>
                </a:solidFill>
              </a:defRPr>
            </a:lvl1pPr>
            <a:lvl5pPr marL="528076" marR="0" indent="-125733" algn="l" defTabSz="685740" rtl="0" eaLnBrk="1" fontAlgn="auto" latinLnBrk="0" hangingPunct="1">
              <a:lnSpc>
                <a:spcPct val="100000"/>
              </a:lnSpc>
              <a:spcBef>
                <a:spcPct val="20000"/>
              </a:spcBef>
              <a:spcAft>
                <a:spcPts val="0"/>
              </a:spcAft>
              <a:buClrTx/>
              <a:buSzTx/>
              <a:buFont typeface="Wingdings" pitchFamily="2" charset="2"/>
              <a:buChar char="§"/>
              <a:tabLst/>
              <a:defRPr/>
            </a:lvl5pPr>
            <a:lvl6pPr marL="675674" indent="-129013">
              <a:buFont typeface="Arial" pitchFamily="34" charset="0"/>
              <a:buChar char="−"/>
              <a:defRPr/>
            </a:lvl6pPr>
          </a:lstStyle>
          <a:p>
            <a:pPr lvl="0"/>
            <a:r>
              <a:rPr lang="sv-SE" noProof="0"/>
              <a:t>Klicka här för att ändra format på bakgrundstexten</a:t>
            </a:r>
          </a:p>
        </p:txBody>
      </p:sp>
      <p:sp>
        <p:nvSpPr>
          <p:cNvPr id="12" name="Platshållare för sidfot 83"/>
          <p:cNvSpPr>
            <a:spLocks noGrp="1"/>
          </p:cNvSpPr>
          <p:nvPr>
            <p:ph type="ftr" sz="quarter" idx="3"/>
          </p:nvPr>
        </p:nvSpPr>
        <p:spPr>
          <a:xfrm>
            <a:off x="4572002" y="6472184"/>
            <a:ext cx="3021623" cy="129600"/>
          </a:xfrm>
          <a:prstGeom prst="rect">
            <a:avLst/>
          </a:prstGeom>
        </p:spPr>
        <p:txBody>
          <a:bodyPr vert="horz" lIns="0" tIns="0" rIns="0" bIns="0" rtlCol="0" anchor="ctr"/>
          <a:lstStyle>
            <a:lvl1pPr algn="l">
              <a:defRPr sz="600">
                <a:solidFill>
                  <a:schemeClr val="tx1"/>
                </a:solidFill>
              </a:defRPr>
            </a:lvl1pPr>
          </a:lstStyle>
          <a:p>
            <a:endParaRPr lang="sv-SE">
              <a:solidFill>
                <a:prstClr val="black"/>
              </a:solidFill>
            </a:endParaRPr>
          </a:p>
        </p:txBody>
      </p:sp>
    </p:spTree>
    <p:extLst>
      <p:ext uri="{BB962C8B-B14F-4D97-AF65-F5344CB8AC3E}">
        <p14:creationId xmlns:p14="http://schemas.microsoft.com/office/powerpoint/2010/main" val="14236766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Slide K: image page">
    <p:spTree>
      <p:nvGrpSpPr>
        <p:cNvPr id="1" name=""/>
        <p:cNvGrpSpPr/>
        <p:nvPr/>
      </p:nvGrpSpPr>
      <p:grpSpPr>
        <a:xfrm>
          <a:off x="0" y="0"/>
          <a:ext cx="0" cy="0"/>
          <a:chOff x="0" y="0"/>
          <a:chExt cx="0" cy="0"/>
        </a:xfrm>
      </p:grpSpPr>
      <p:sp>
        <p:nvSpPr>
          <p:cNvPr id="7" name="Platshållare för bild 6"/>
          <p:cNvSpPr>
            <a:spLocks noGrp="1"/>
          </p:cNvSpPr>
          <p:nvPr>
            <p:ph type="pic" sz="quarter" idx="10"/>
          </p:nvPr>
        </p:nvSpPr>
        <p:spPr>
          <a:xfrm>
            <a:off x="0" y="-5861"/>
            <a:ext cx="9144000" cy="6858000"/>
          </a:xfrm>
          <a:solidFill>
            <a:srgbClr val="F0F0F0"/>
          </a:solidFill>
        </p:spPr>
        <p:txBody>
          <a:bodyPr lIns="0" tIns="2743880"/>
          <a:lstStyle>
            <a:lvl1pPr algn="ctr">
              <a:defRPr b="0" cap="none"/>
            </a:lvl1pPr>
          </a:lstStyle>
          <a:p>
            <a:r>
              <a:rPr lang="sv-SE" noProof="0"/>
              <a:t>Klicka på ikonen för att lägga till en bild</a:t>
            </a:r>
          </a:p>
        </p:txBody>
      </p:sp>
    </p:spTree>
    <p:extLst>
      <p:ext uri="{BB962C8B-B14F-4D97-AF65-F5344CB8AC3E}">
        <p14:creationId xmlns:p14="http://schemas.microsoft.com/office/powerpoint/2010/main" val="260401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Slide L2: Last page">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332643" y="4175126"/>
            <a:ext cx="2665534" cy="2330451"/>
          </a:xfrm>
        </p:spPr>
        <p:txBody>
          <a:bodyPr anchor="b" anchorCtr="0"/>
          <a:lstStyle>
            <a:lvl1pPr>
              <a:lnSpc>
                <a:spcPct val="100000"/>
              </a:lnSpc>
              <a:defRPr sz="825" b="0" spc="-14" baseline="0">
                <a:solidFill>
                  <a:schemeClr val="accent1"/>
                </a:solidFill>
              </a:defRPr>
            </a:lvl1pPr>
          </a:lstStyle>
          <a:p>
            <a:r>
              <a:rPr lang="sv-SE" noProof="0"/>
              <a:t>Klicka här för att ändra format</a:t>
            </a:r>
          </a:p>
        </p:txBody>
      </p:sp>
      <p:cxnSp>
        <p:nvCxnSpPr>
          <p:cNvPr id="10" name="Rak 9"/>
          <p:cNvCxnSpPr/>
          <p:nvPr userDrawn="1"/>
        </p:nvCxnSpPr>
        <p:spPr>
          <a:xfrm>
            <a:off x="332643" y="360912"/>
            <a:ext cx="8473846"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9" name="Bildobjekt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80300" y="543603"/>
            <a:ext cx="820800" cy="172967"/>
          </a:xfrm>
          <a:prstGeom prst="rect">
            <a:avLst/>
          </a:prstGeom>
        </p:spPr>
      </p:pic>
    </p:spTree>
    <p:extLst>
      <p:ext uri="{BB962C8B-B14F-4D97-AF65-F5344CB8AC3E}">
        <p14:creationId xmlns:p14="http://schemas.microsoft.com/office/powerpoint/2010/main" val="1868016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cxnSp>
        <p:nvCxnSpPr>
          <p:cNvPr id="3" name="Rak 2"/>
          <p:cNvCxnSpPr/>
          <p:nvPr/>
        </p:nvCxnSpPr>
        <p:spPr>
          <a:xfrm>
            <a:off x="457200" y="6457950"/>
            <a:ext cx="822960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4" name="Bildobjekt 7" descr="Seko Posten.pdf"/>
          <p:cNvPicPr>
            <a:picLocks/>
          </p:cNvPicPr>
          <p:nvPr userDrawn="1"/>
        </p:nvPicPr>
        <p:blipFill>
          <a:blip r:embed="rId2"/>
          <a:srcRect/>
          <a:stretch>
            <a:fillRect/>
          </a:stretch>
        </p:blipFill>
        <p:spPr bwMode="auto">
          <a:xfrm>
            <a:off x="358775" y="274638"/>
            <a:ext cx="1198563" cy="490537"/>
          </a:xfrm>
          <a:prstGeom prst="rect">
            <a:avLst/>
          </a:prstGeom>
          <a:noFill/>
          <a:ln w="9525">
            <a:noFill/>
            <a:miter lim="800000"/>
            <a:headEnd/>
            <a:tailEnd/>
          </a:ln>
        </p:spPr>
      </p:pic>
      <p:sp>
        <p:nvSpPr>
          <p:cNvPr id="2" name="Rubrik 1"/>
          <p:cNvSpPr>
            <a:spLocks noGrp="1"/>
          </p:cNvSpPr>
          <p:nvPr>
            <p:ph type="title"/>
          </p:nvPr>
        </p:nvSpPr>
        <p:spPr/>
        <p:txBody>
          <a:bodyPr/>
          <a:lstStyle/>
          <a:p>
            <a:r>
              <a:rPr lang="sv-SE"/>
              <a:t>Klicka här för att ändra format</a:t>
            </a:r>
          </a:p>
        </p:txBody>
      </p:sp>
      <p:sp>
        <p:nvSpPr>
          <p:cNvPr id="5" name="Platshållare för datum 2"/>
          <p:cNvSpPr>
            <a:spLocks noGrp="1"/>
          </p:cNvSpPr>
          <p:nvPr>
            <p:ph type="dt" sz="half" idx="10"/>
          </p:nvPr>
        </p:nvSpPr>
        <p:spPr/>
        <p:txBody>
          <a:bodyPr/>
          <a:lstStyle>
            <a:lvl1pPr>
              <a:defRPr/>
            </a:lvl1pPr>
          </a:lstStyle>
          <a:p>
            <a:pPr>
              <a:defRPr/>
            </a:pPr>
            <a:fld id="{7CFE9FBC-D635-4C76-AD9A-531A7EBF9806}" type="datetime1">
              <a:rPr lang="sv-SE" smtClean="0"/>
              <a:pPr>
                <a:defRPr/>
              </a:pPr>
              <a:t>2023-09-14</a:t>
            </a:fld>
            <a:endParaRPr lang="sv-SE"/>
          </a:p>
        </p:txBody>
      </p:sp>
      <p:sp>
        <p:nvSpPr>
          <p:cNvPr id="6" name="Platshållare för sidfot 3"/>
          <p:cNvSpPr>
            <a:spLocks noGrp="1"/>
          </p:cNvSpPr>
          <p:nvPr>
            <p:ph type="ftr" sz="quarter" idx="11"/>
          </p:nvPr>
        </p:nvSpPr>
        <p:spPr/>
        <p:txBody>
          <a:bodyPr/>
          <a:lstStyle>
            <a:lvl1pPr>
              <a:defRPr/>
            </a:lvl1pPr>
          </a:lstStyle>
          <a:p>
            <a:pPr>
              <a:defRPr/>
            </a:pPr>
            <a:r>
              <a:rPr lang="sv-SE"/>
              <a:t>Seko Postens turné</a:t>
            </a:r>
          </a:p>
        </p:txBody>
      </p:sp>
      <p:sp>
        <p:nvSpPr>
          <p:cNvPr id="7" name="Platshållare för bildnummer 4"/>
          <p:cNvSpPr>
            <a:spLocks noGrp="1"/>
          </p:cNvSpPr>
          <p:nvPr>
            <p:ph type="sldNum" sz="quarter" idx="12"/>
          </p:nvPr>
        </p:nvSpPr>
        <p:spPr/>
        <p:txBody>
          <a:bodyPr/>
          <a:lstStyle>
            <a:lvl1pPr>
              <a:defRPr/>
            </a:lvl1pPr>
          </a:lstStyle>
          <a:p>
            <a:pPr>
              <a:defRPr/>
            </a:pPr>
            <a:fld id="{72ED2CC7-540C-4ED0-B523-447DFE5DC4F0}" type="slidenum">
              <a:rPr lang="sv-SE"/>
              <a:pPr>
                <a:defRPr/>
              </a:pPr>
              <a:t>‹#›</a:t>
            </a:fld>
            <a:endParaRPr lang="sv-SE"/>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Slide E: 1 column + chart">
    <p:spTree>
      <p:nvGrpSpPr>
        <p:cNvPr id="1" name=""/>
        <p:cNvGrpSpPr/>
        <p:nvPr/>
      </p:nvGrpSpPr>
      <p:grpSpPr>
        <a:xfrm>
          <a:off x="0" y="0"/>
          <a:ext cx="0" cy="0"/>
          <a:chOff x="0" y="0"/>
          <a:chExt cx="0" cy="0"/>
        </a:xfrm>
      </p:grpSpPr>
      <p:sp>
        <p:nvSpPr>
          <p:cNvPr id="2" name="Rubrik 1"/>
          <p:cNvSpPr>
            <a:spLocks noGrp="1"/>
          </p:cNvSpPr>
          <p:nvPr>
            <p:ph type="title"/>
          </p:nvPr>
        </p:nvSpPr>
        <p:spPr>
          <a:xfrm>
            <a:off x="332644" y="539751"/>
            <a:ext cx="6422780" cy="309600"/>
          </a:xfrm>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17118B89-E5F8-44D2-B84C-CD7DEF54D655}" type="datetime1">
              <a:rPr lang="en-US" smtClean="0">
                <a:solidFill>
                  <a:prstClr val="black"/>
                </a:solidFill>
              </a:rPr>
              <a:pPr/>
              <a:t>9/14/2023</a:t>
            </a:fld>
            <a:endParaRPr lang="en-GB">
              <a:solidFill>
                <a:prstClr val="black"/>
              </a:solidFill>
            </a:endParaRPr>
          </a:p>
        </p:txBody>
      </p:sp>
      <p:sp>
        <p:nvSpPr>
          <p:cNvPr id="5" name="Platshållare för bildnummer 4"/>
          <p:cNvSpPr>
            <a:spLocks noGrp="1"/>
          </p:cNvSpPr>
          <p:nvPr>
            <p:ph type="sldNum" sz="quarter" idx="12"/>
          </p:nvPr>
        </p:nvSpPr>
        <p:spPr/>
        <p:txBody>
          <a:bodyPr/>
          <a:lstStyle/>
          <a:p>
            <a:fld id="{9F29718E-E53E-4F01-9318-5CD72E98E741}" type="slidenum">
              <a:rPr lang="en-GB" smtClean="0">
                <a:solidFill>
                  <a:prstClr val="black"/>
                </a:solidFill>
              </a:rPr>
              <a:pPr/>
              <a:t>‹#›</a:t>
            </a:fld>
            <a:endParaRPr lang="en-GB">
              <a:solidFill>
                <a:prstClr val="black"/>
              </a:solidFill>
            </a:endParaRPr>
          </a:p>
        </p:txBody>
      </p:sp>
      <p:sp>
        <p:nvSpPr>
          <p:cNvPr id="9" name="Platshållare för diagram 8"/>
          <p:cNvSpPr>
            <a:spLocks noGrp="1"/>
          </p:cNvSpPr>
          <p:nvPr>
            <p:ph type="chart" sz="quarter" idx="14"/>
          </p:nvPr>
        </p:nvSpPr>
        <p:spPr>
          <a:xfrm>
            <a:off x="332648" y="2167085"/>
            <a:ext cx="2665533" cy="4157525"/>
          </a:xfrm>
        </p:spPr>
        <p:txBody>
          <a:bodyPr/>
          <a:lstStyle>
            <a:lvl1pPr>
              <a:defRPr sz="825" b="0"/>
            </a:lvl1pPr>
          </a:lstStyle>
          <a:p>
            <a:r>
              <a:rPr lang="sv-SE"/>
              <a:t>Klicka på ikonen för att lägga till ett diagram</a:t>
            </a:r>
          </a:p>
        </p:txBody>
      </p:sp>
      <p:sp>
        <p:nvSpPr>
          <p:cNvPr id="10" name="Platshållare för text 6"/>
          <p:cNvSpPr>
            <a:spLocks noGrp="1"/>
          </p:cNvSpPr>
          <p:nvPr>
            <p:ph type="body" sz="quarter" idx="15"/>
          </p:nvPr>
        </p:nvSpPr>
        <p:spPr>
          <a:xfrm>
            <a:off x="332646" y="1749427"/>
            <a:ext cx="2684777" cy="180975"/>
          </a:xfrm>
        </p:spPr>
        <p:txBody>
          <a:bodyPr rIns="0"/>
          <a:lstStyle>
            <a:lvl1pPr marL="0" indent="0">
              <a:lnSpc>
                <a:spcPct val="100000"/>
              </a:lnSpc>
              <a:spcAft>
                <a:spcPts val="0"/>
              </a:spcAft>
              <a:buSzPct val="80000"/>
              <a:buFont typeface="Wingdings" pitchFamily="2" charset="2"/>
              <a:buNone/>
              <a:defRPr sz="938" b="1" cap="all" baseline="0">
                <a:solidFill>
                  <a:schemeClr val="accent1"/>
                </a:solidFill>
              </a:defRPr>
            </a:lvl1pPr>
            <a:lvl2pPr marL="0" indent="0">
              <a:lnSpc>
                <a:spcPct val="100000"/>
              </a:lnSpc>
              <a:buSzPct val="80000"/>
              <a:buFont typeface="Wingdings" pitchFamily="2" charset="2"/>
              <a:buNone/>
              <a:defRPr sz="825">
                <a:solidFill>
                  <a:schemeClr val="accent1"/>
                </a:solidFill>
              </a:defRPr>
            </a:lvl2pPr>
            <a:lvl5pPr marL="528076" marR="0" indent="-125733" algn="l" defTabSz="685740" rtl="0" eaLnBrk="1" fontAlgn="auto" latinLnBrk="0" hangingPunct="1">
              <a:lnSpc>
                <a:spcPct val="100000"/>
              </a:lnSpc>
              <a:spcBef>
                <a:spcPct val="20000"/>
              </a:spcBef>
              <a:spcAft>
                <a:spcPts val="0"/>
              </a:spcAft>
              <a:buClrTx/>
              <a:buSzTx/>
              <a:buFont typeface="Wingdings" pitchFamily="2" charset="2"/>
              <a:buChar char="§"/>
              <a:tabLst/>
              <a:defRPr/>
            </a:lvl5pPr>
            <a:lvl6pPr marL="675674" indent="-129013">
              <a:buFont typeface="Arial" pitchFamily="34" charset="0"/>
              <a:buChar char="−"/>
              <a:defRPr/>
            </a:lvl6pPr>
          </a:lstStyle>
          <a:p>
            <a:pPr lvl="0"/>
            <a:r>
              <a:rPr lang="sv-SE"/>
              <a:t>Klicka här för att ändra format på bakgrundstexten</a:t>
            </a:r>
          </a:p>
        </p:txBody>
      </p:sp>
      <p:sp>
        <p:nvSpPr>
          <p:cNvPr id="11" name="Platshållare för text 6"/>
          <p:cNvSpPr>
            <a:spLocks noGrp="1"/>
          </p:cNvSpPr>
          <p:nvPr>
            <p:ph type="body" sz="quarter" idx="13"/>
          </p:nvPr>
        </p:nvSpPr>
        <p:spPr>
          <a:xfrm>
            <a:off x="3245827" y="1749424"/>
            <a:ext cx="5568462" cy="4575175"/>
          </a:xfrm>
        </p:spPr>
        <p:txBody>
          <a:bodyPr/>
          <a:lstStyle>
            <a:lvl1pPr>
              <a:defRPr b="0" cap="none">
                <a:solidFill>
                  <a:schemeClr val="tx1"/>
                </a:solidFill>
              </a:defRPr>
            </a:lvl1pPr>
            <a:lvl3pPr>
              <a:spcBef>
                <a:spcPts val="0"/>
              </a:spcBef>
              <a:defRPr/>
            </a:lvl3pPr>
            <a:lvl4pPr>
              <a:spcBef>
                <a:spcPts val="0"/>
              </a:spcBef>
              <a:defRPr/>
            </a:lvl4pPr>
            <a:lvl5pPr marL="528076" marR="0" indent="-125733" algn="l" defTabSz="685740" rtl="0" eaLnBrk="1" fontAlgn="auto" latinLnBrk="0" hangingPunct="1">
              <a:lnSpc>
                <a:spcPct val="100000"/>
              </a:lnSpc>
              <a:spcBef>
                <a:spcPts val="0"/>
              </a:spcBef>
              <a:spcAft>
                <a:spcPts val="413"/>
              </a:spcAft>
              <a:buClrTx/>
              <a:buSzTx/>
              <a:buFont typeface="Wingdings" pitchFamily="2" charset="2"/>
              <a:buChar char="§"/>
              <a:tabLst/>
              <a:defRPr/>
            </a:lvl5pPr>
            <a:lvl6pPr marL="675674" indent="-129013">
              <a:lnSpc>
                <a:spcPct val="100000"/>
              </a:lnSpc>
              <a:spcAft>
                <a:spcPts val="413"/>
              </a:spcAft>
              <a:buFont typeface="Arial" pitchFamily="34" charset="0"/>
              <a:buChar char="−"/>
              <a:defRPr/>
            </a:lvl6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2" name="Platshållare för sidfot 83"/>
          <p:cNvSpPr>
            <a:spLocks noGrp="1"/>
          </p:cNvSpPr>
          <p:nvPr>
            <p:ph type="ftr" sz="quarter" idx="3"/>
          </p:nvPr>
        </p:nvSpPr>
        <p:spPr>
          <a:xfrm>
            <a:off x="4698023" y="6472184"/>
            <a:ext cx="2895600" cy="129600"/>
          </a:xfrm>
          <a:prstGeom prst="rect">
            <a:avLst/>
          </a:prstGeom>
        </p:spPr>
        <p:txBody>
          <a:bodyPr vert="horz" lIns="0" tIns="0" rIns="0" bIns="0" rtlCol="0" anchor="ctr"/>
          <a:lstStyle>
            <a:lvl1pPr algn="l">
              <a:defRPr sz="600">
                <a:solidFill>
                  <a:schemeClr val="tx1"/>
                </a:solidFill>
              </a:defRPr>
            </a:lvl1pPr>
          </a:lstStyle>
          <a:p>
            <a:endParaRPr lang="sv-SE">
              <a:solidFill>
                <a:prstClr val="black"/>
              </a:solidFill>
            </a:endParaRPr>
          </a:p>
        </p:txBody>
      </p:sp>
    </p:spTree>
    <p:extLst>
      <p:ext uri="{BB962C8B-B14F-4D97-AF65-F5344CB8AC3E}">
        <p14:creationId xmlns:p14="http://schemas.microsoft.com/office/powerpoint/2010/main" val="1454409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Slide A1: First page">
    <p:spTree>
      <p:nvGrpSpPr>
        <p:cNvPr id="1" name=""/>
        <p:cNvGrpSpPr/>
        <p:nvPr/>
      </p:nvGrpSpPr>
      <p:grpSpPr>
        <a:xfrm>
          <a:off x="0" y="0"/>
          <a:ext cx="0" cy="0"/>
          <a:chOff x="0" y="0"/>
          <a:chExt cx="0" cy="0"/>
        </a:xfrm>
      </p:grpSpPr>
      <p:sp>
        <p:nvSpPr>
          <p:cNvPr id="11" name="Rubrik 1"/>
          <p:cNvSpPr>
            <a:spLocks noGrp="1"/>
          </p:cNvSpPr>
          <p:nvPr>
            <p:ph type="ctrTitle" hasCustomPrompt="1"/>
          </p:nvPr>
        </p:nvSpPr>
        <p:spPr>
          <a:xfrm>
            <a:off x="183232" y="2962278"/>
            <a:ext cx="4262747" cy="2154239"/>
          </a:xfrm>
          <a:solidFill>
            <a:schemeClr val="accent1"/>
          </a:solidFill>
        </p:spPr>
        <p:txBody>
          <a:bodyPr lIns="132235" tIns="198353" rIns="132235"/>
          <a:lstStyle>
            <a:lvl1pPr marL="0" marR="0" indent="0" algn="l" defTabSz="557164" rtl="0" eaLnBrk="1" fontAlgn="auto" latinLnBrk="0" hangingPunct="1">
              <a:lnSpc>
                <a:spcPts val="1679"/>
              </a:lnSpc>
              <a:spcBef>
                <a:spcPct val="0"/>
              </a:spcBef>
              <a:spcAft>
                <a:spcPts val="0"/>
              </a:spcAft>
              <a:buClrTx/>
              <a:buSzTx/>
              <a:buFontTx/>
              <a:buNone/>
              <a:tabLst/>
              <a:defRPr lang="en-GB" sz="1829" smtClean="0">
                <a:solidFill>
                  <a:schemeClr val="bg1"/>
                </a:solidFill>
              </a:defRPr>
            </a:lvl1pPr>
          </a:lstStyle>
          <a:p>
            <a:r>
              <a:rPr lang="en-US"/>
              <a:t>Presentation </a:t>
            </a:r>
            <a:r>
              <a:rPr lang="en-US" err="1"/>
              <a:t>titel</a:t>
            </a:r>
            <a:endParaRPr lang="sv-SE" noProof="0"/>
          </a:p>
        </p:txBody>
      </p:sp>
      <p:sp>
        <p:nvSpPr>
          <p:cNvPr id="12" name="Underrubrik 2"/>
          <p:cNvSpPr>
            <a:spLocks noGrp="1"/>
          </p:cNvSpPr>
          <p:nvPr>
            <p:ph type="subTitle" idx="1" hasCustomPrompt="1"/>
          </p:nvPr>
        </p:nvSpPr>
        <p:spPr>
          <a:xfrm>
            <a:off x="321555" y="4499205"/>
            <a:ext cx="4021927" cy="236405"/>
          </a:xfrm>
        </p:spPr>
        <p:txBody>
          <a:bodyPr anchor="b" anchorCtr="0"/>
          <a:lstStyle>
            <a:lvl1pPr marL="0" marR="0" indent="0" algn="l" defTabSz="557164" rtl="0" eaLnBrk="1" fontAlgn="auto" latinLnBrk="0" hangingPunct="1">
              <a:lnSpc>
                <a:spcPct val="100000"/>
              </a:lnSpc>
              <a:spcBef>
                <a:spcPts val="0"/>
              </a:spcBef>
              <a:spcAft>
                <a:spcPts val="336"/>
              </a:spcAft>
              <a:buClrTx/>
              <a:buSzTx/>
              <a:buFont typeface="Arial" pitchFamily="34" charset="0"/>
              <a:buNone/>
              <a:tabLst/>
              <a:defRPr lang="en-GB" sz="762" b="1" cap="none" baseline="0" smtClean="0">
                <a:solidFill>
                  <a:schemeClr val="bg1"/>
                </a:solidFill>
              </a:defRPr>
            </a:lvl1pPr>
            <a:lvl2pPr marL="278582" indent="0" algn="ctr">
              <a:buNone/>
              <a:defRPr>
                <a:solidFill>
                  <a:schemeClr val="tx1">
                    <a:tint val="75000"/>
                  </a:schemeClr>
                </a:solidFill>
              </a:defRPr>
            </a:lvl2pPr>
            <a:lvl3pPr marL="557164" indent="0" algn="ctr">
              <a:buNone/>
              <a:defRPr>
                <a:solidFill>
                  <a:schemeClr val="tx1">
                    <a:tint val="75000"/>
                  </a:schemeClr>
                </a:solidFill>
              </a:defRPr>
            </a:lvl3pPr>
            <a:lvl4pPr marL="835745" indent="0" algn="ctr">
              <a:buNone/>
              <a:defRPr>
                <a:solidFill>
                  <a:schemeClr val="tx1">
                    <a:tint val="75000"/>
                  </a:schemeClr>
                </a:solidFill>
              </a:defRPr>
            </a:lvl4pPr>
            <a:lvl5pPr marL="1114326" indent="0" algn="ctr">
              <a:buNone/>
              <a:defRPr>
                <a:solidFill>
                  <a:schemeClr val="tx1">
                    <a:tint val="75000"/>
                  </a:schemeClr>
                </a:solidFill>
              </a:defRPr>
            </a:lvl5pPr>
            <a:lvl6pPr marL="1392908" indent="0" algn="ctr">
              <a:buNone/>
              <a:defRPr>
                <a:solidFill>
                  <a:schemeClr val="tx1">
                    <a:tint val="75000"/>
                  </a:schemeClr>
                </a:solidFill>
              </a:defRPr>
            </a:lvl6pPr>
            <a:lvl7pPr marL="1671490" indent="0" algn="ctr">
              <a:buNone/>
              <a:defRPr>
                <a:solidFill>
                  <a:schemeClr val="tx1">
                    <a:tint val="75000"/>
                  </a:schemeClr>
                </a:solidFill>
              </a:defRPr>
            </a:lvl7pPr>
            <a:lvl8pPr marL="1950073" indent="0" algn="ctr">
              <a:buNone/>
              <a:defRPr>
                <a:solidFill>
                  <a:schemeClr val="tx1">
                    <a:tint val="75000"/>
                  </a:schemeClr>
                </a:solidFill>
              </a:defRPr>
            </a:lvl8pPr>
            <a:lvl9pPr marL="2228654" indent="0" algn="ctr">
              <a:buNone/>
              <a:defRPr>
                <a:solidFill>
                  <a:schemeClr val="tx1">
                    <a:tint val="75000"/>
                  </a:schemeClr>
                </a:solidFill>
              </a:defRPr>
            </a:lvl9pPr>
          </a:lstStyle>
          <a:p>
            <a:r>
              <a:rPr lang="en-US" err="1"/>
              <a:t>Stad</a:t>
            </a:r>
            <a:endParaRPr lang="sv-SE" noProof="0"/>
          </a:p>
        </p:txBody>
      </p:sp>
      <p:sp>
        <p:nvSpPr>
          <p:cNvPr id="13" name="Platshållare för text 18"/>
          <p:cNvSpPr>
            <a:spLocks noGrp="1"/>
          </p:cNvSpPr>
          <p:nvPr>
            <p:ph type="body" sz="quarter" idx="11" hasCustomPrompt="1"/>
          </p:nvPr>
        </p:nvSpPr>
        <p:spPr>
          <a:xfrm>
            <a:off x="327346" y="4810191"/>
            <a:ext cx="1212776" cy="298624"/>
          </a:xfrm>
        </p:spPr>
        <p:txBody>
          <a:bodyPr/>
          <a:lstStyle>
            <a:lvl1pPr marL="0" marR="0" indent="0" algn="l" defTabSz="557164" rtl="0" eaLnBrk="1" fontAlgn="auto" latinLnBrk="0" hangingPunct="1">
              <a:lnSpc>
                <a:spcPct val="100000"/>
              </a:lnSpc>
              <a:spcBef>
                <a:spcPts val="0"/>
              </a:spcBef>
              <a:spcAft>
                <a:spcPts val="336"/>
              </a:spcAft>
              <a:buClrTx/>
              <a:buSzTx/>
              <a:buFont typeface="Arial" pitchFamily="34" charset="0"/>
              <a:buNone/>
              <a:tabLst/>
              <a:defRPr lang="en-GB" sz="762" b="1">
                <a:solidFill>
                  <a:schemeClr val="bg1"/>
                </a:solidFill>
              </a:defRPr>
            </a:lvl1pPr>
          </a:lstStyle>
          <a:p>
            <a:pPr marL="0" marR="0" lvl="0" indent="0" algn="l" defTabSz="557164" rtl="0" eaLnBrk="1" fontAlgn="auto" latinLnBrk="0" hangingPunct="1">
              <a:lnSpc>
                <a:spcPct val="100000"/>
              </a:lnSpc>
              <a:spcBef>
                <a:spcPts val="0"/>
              </a:spcBef>
              <a:spcAft>
                <a:spcPts val="336"/>
              </a:spcAft>
              <a:buClrTx/>
              <a:buSzTx/>
              <a:buFont typeface="Arial" pitchFamily="34" charset="0"/>
              <a:buNone/>
              <a:tabLst/>
              <a:defRPr/>
            </a:pPr>
            <a:r>
              <a:rPr lang="en-US" noProof="0" err="1"/>
              <a:t>åååå</a:t>
            </a:r>
            <a:r>
              <a:rPr lang="en-US" noProof="0"/>
              <a:t>/mm/</a:t>
            </a:r>
            <a:r>
              <a:rPr lang="en-US" noProof="0" err="1"/>
              <a:t>dd</a:t>
            </a:r>
            <a:endParaRPr lang="en-US" noProof="0"/>
          </a:p>
        </p:txBody>
      </p:sp>
      <p:sp>
        <p:nvSpPr>
          <p:cNvPr id="14" name="Platshållare för text 18"/>
          <p:cNvSpPr>
            <a:spLocks noGrp="1"/>
          </p:cNvSpPr>
          <p:nvPr>
            <p:ph type="body" sz="quarter" idx="12" hasCustomPrompt="1"/>
          </p:nvPr>
        </p:nvSpPr>
        <p:spPr>
          <a:xfrm>
            <a:off x="1788816" y="4810191"/>
            <a:ext cx="2549352" cy="298624"/>
          </a:xfrm>
        </p:spPr>
        <p:txBody>
          <a:bodyPr/>
          <a:lstStyle>
            <a:lvl1pPr algn="r">
              <a:defRPr lang="en-GB" sz="762" b="1" cap="all" baseline="0" smtClean="0">
                <a:solidFill>
                  <a:schemeClr val="bg1"/>
                </a:solidFill>
              </a:defRPr>
            </a:lvl1pPr>
          </a:lstStyle>
          <a:p>
            <a:pPr lvl="0"/>
            <a:r>
              <a:rPr lang="sv-SE" noProof="0"/>
              <a:t>STATUS</a:t>
            </a:r>
          </a:p>
        </p:txBody>
      </p:sp>
      <p:sp>
        <p:nvSpPr>
          <p:cNvPr id="16" name="Rektangel 15"/>
          <p:cNvSpPr/>
          <p:nvPr userDrawn="1"/>
        </p:nvSpPr>
        <p:spPr>
          <a:xfrm>
            <a:off x="167056" y="6026764"/>
            <a:ext cx="8809892" cy="6530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7164" fontAlgn="auto">
              <a:spcBef>
                <a:spcPts val="0"/>
              </a:spcBef>
              <a:spcAft>
                <a:spcPts val="0"/>
              </a:spcAft>
            </a:pPr>
            <a:endParaRPr lang="sv-SE" sz="1097">
              <a:solidFill>
                <a:prstClr val="white"/>
              </a:solidFill>
            </a:endParaRPr>
          </a:p>
        </p:txBody>
      </p:sp>
      <p:pic>
        <p:nvPicPr>
          <p:cNvPr id="17" name="Picture 6" descr="pn_white_rgb_standard.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96555" y="6239365"/>
            <a:ext cx="1229539" cy="250172"/>
          </a:xfrm>
          <a:prstGeom prst="rect">
            <a:avLst/>
          </a:prstGeom>
        </p:spPr>
      </p:pic>
    </p:spTree>
    <p:extLst>
      <p:ext uri="{BB962C8B-B14F-4D97-AF65-F5344CB8AC3E}">
        <p14:creationId xmlns:p14="http://schemas.microsoft.com/office/powerpoint/2010/main" val="33894037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Slide A2: First page">
    <p:spTree>
      <p:nvGrpSpPr>
        <p:cNvPr id="1" name=""/>
        <p:cNvGrpSpPr/>
        <p:nvPr/>
      </p:nvGrpSpPr>
      <p:grpSpPr>
        <a:xfrm>
          <a:off x="0" y="0"/>
          <a:ext cx="0" cy="0"/>
          <a:chOff x="0" y="0"/>
          <a:chExt cx="0" cy="0"/>
        </a:xfrm>
      </p:grpSpPr>
      <p:sp>
        <p:nvSpPr>
          <p:cNvPr id="3" name="Platshållare för bild 2"/>
          <p:cNvSpPr>
            <a:spLocks noGrp="1"/>
          </p:cNvSpPr>
          <p:nvPr>
            <p:ph type="pic" sz="quarter" idx="13"/>
          </p:nvPr>
        </p:nvSpPr>
        <p:spPr>
          <a:xfrm>
            <a:off x="0" y="0"/>
            <a:ext cx="9144000" cy="6858000"/>
          </a:xfrm>
          <a:solidFill>
            <a:srgbClr val="F0F0F0"/>
          </a:solidFill>
        </p:spPr>
        <p:txBody>
          <a:bodyPr tIns="1512000"/>
          <a:lstStyle>
            <a:lvl1pPr algn="ctr">
              <a:defRPr/>
            </a:lvl1pPr>
          </a:lstStyle>
          <a:p>
            <a:r>
              <a:rPr lang="sv-SE"/>
              <a:t>Klicka på ikonen för att lägga till en bild</a:t>
            </a:r>
          </a:p>
        </p:txBody>
      </p:sp>
      <p:sp>
        <p:nvSpPr>
          <p:cNvPr id="22" name="Rubrik 1"/>
          <p:cNvSpPr>
            <a:spLocks noGrp="1"/>
          </p:cNvSpPr>
          <p:nvPr>
            <p:ph type="ctrTitle" hasCustomPrompt="1"/>
          </p:nvPr>
        </p:nvSpPr>
        <p:spPr>
          <a:xfrm>
            <a:off x="183232" y="2962278"/>
            <a:ext cx="4262747" cy="2154239"/>
          </a:xfrm>
          <a:solidFill>
            <a:schemeClr val="bg1"/>
          </a:solidFill>
        </p:spPr>
        <p:txBody>
          <a:bodyPr lIns="132235" tIns="198353" rIns="132235"/>
          <a:lstStyle>
            <a:lvl1pPr marL="0" marR="0" indent="0" algn="l" defTabSz="557164" rtl="0" eaLnBrk="1" fontAlgn="auto" latinLnBrk="0" hangingPunct="1">
              <a:lnSpc>
                <a:spcPts val="1679"/>
              </a:lnSpc>
              <a:spcBef>
                <a:spcPct val="0"/>
              </a:spcBef>
              <a:spcAft>
                <a:spcPts val="0"/>
              </a:spcAft>
              <a:buClrTx/>
              <a:buSzTx/>
              <a:buFontTx/>
              <a:buNone/>
              <a:tabLst/>
              <a:defRPr lang="en-GB" sz="1829" smtClean="0"/>
            </a:lvl1pPr>
          </a:lstStyle>
          <a:p>
            <a:r>
              <a:rPr lang="en-US"/>
              <a:t>Presentation </a:t>
            </a:r>
            <a:r>
              <a:rPr lang="en-US" err="1"/>
              <a:t>titel</a:t>
            </a:r>
            <a:endParaRPr lang="sv-SE" noProof="0"/>
          </a:p>
        </p:txBody>
      </p:sp>
      <p:sp>
        <p:nvSpPr>
          <p:cNvPr id="12" name="Underrubrik 2"/>
          <p:cNvSpPr>
            <a:spLocks noGrp="1"/>
          </p:cNvSpPr>
          <p:nvPr>
            <p:ph type="subTitle" idx="1" hasCustomPrompt="1"/>
          </p:nvPr>
        </p:nvSpPr>
        <p:spPr>
          <a:xfrm>
            <a:off x="321555" y="4499205"/>
            <a:ext cx="4021927" cy="236405"/>
          </a:xfrm>
        </p:spPr>
        <p:txBody>
          <a:bodyPr anchor="b" anchorCtr="0"/>
          <a:lstStyle>
            <a:lvl1pPr marL="0" marR="0" indent="0" algn="l" defTabSz="557164" rtl="0" eaLnBrk="1" fontAlgn="auto" latinLnBrk="0" hangingPunct="1">
              <a:lnSpc>
                <a:spcPct val="100000"/>
              </a:lnSpc>
              <a:spcBef>
                <a:spcPts val="0"/>
              </a:spcBef>
              <a:spcAft>
                <a:spcPts val="336"/>
              </a:spcAft>
              <a:buClrTx/>
              <a:buSzTx/>
              <a:buFont typeface="Arial" pitchFamily="34" charset="0"/>
              <a:buNone/>
              <a:tabLst/>
              <a:defRPr lang="en-GB" sz="762" b="1" cap="none" baseline="0" smtClean="0">
                <a:solidFill>
                  <a:schemeClr val="accent1"/>
                </a:solidFill>
              </a:defRPr>
            </a:lvl1pPr>
            <a:lvl2pPr marL="278582" indent="0" algn="ctr">
              <a:buNone/>
              <a:defRPr>
                <a:solidFill>
                  <a:schemeClr val="tx1">
                    <a:tint val="75000"/>
                  </a:schemeClr>
                </a:solidFill>
              </a:defRPr>
            </a:lvl2pPr>
            <a:lvl3pPr marL="557164" indent="0" algn="ctr">
              <a:buNone/>
              <a:defRPr>
                <a:solidFill>
                  <a:schemeClr val="tx1">
                    <a:tint val="75000"/>
                  </a:schemeClr>
                </a:solidFill>
              </a:defRPr>
            </a:lvl3pPr>
            <a:lvl4pPr marL="835745" indent="0" algn="ctr">
              <a:buNone/>
              <a:defRPr>
                <a:solidFill>
                  <a:schemeClr val="tx1">
                    <a:tint val="75000"/>
                  </a:schemeClr>
                </a:solidFill>
              </a:defRPr>
            </a:lvl4pPr>
            <a:lvl5pPr marL="1114326" indent="0" algn="ctr">
              <a:buNone/>
              <a:defRPr>
                <a:solidFill>
                  <a:schemeClr val="tx1">
                    <a:tint val="75000"/>
                  </a:schemeClr>
                </a:solidFill>
              </a:defRPr>
            </a:lvl5pPr>
            <a:lvl6pPr marL="1392908" indent="0" algn="ctr">
              <a:buNone/>
              <a:defRPr>
                <a:solidFill>
                  <a:schemeClr val="tx1">
                    <a:tint val="75000"/>
                  </a:schemeClr>
                </a:solidFill>
              </a:defRPr>
            </a:lvl6pPr>
            <a:lvl7pPr marL="1671490" indent="0" algn="ctr">
              <a:buNone/>
              <a:defRPr>
                <a:solidFill>
                  <a:schemeClr val="tx1">
                    <a:tint val="75000"/>
                  </a:schemeClr>
                </a:solidFill>
              </a:defRPr>
            </a:lvl7pPr>
            <a:lvl8pPr marL="1950073" indent="0" algn="ctr">
              <a:buNone/>
              <a:defRPr>
                <a:solidFill>
                  <a:schemeClr val="tx1">
                    <a:tint val="75000"/>
                  </a:schemeClr>
                </a:solidFill>
              </a:defRPr>
            </a:lvl8pPr>
            <a:lvl9pPr marL="2228654" indent="0" algn="ctr">
              <a:buNone/>
              <a:defRPr>
                <a:solidFill>
                  <a:schemeClr val="tx1">
                    <a:tint val="75000"/>
                  </a:schemeClr>
                </a:solidFill>
              </a:defRPr>
            </a:lvl9pPr>
          </a:lstStyle>
          <a:p>
            <a:r>
              <a:rPr lang="en-US" err="1"/>
              <a:t>Stad</a:t>
            </a:r>
            <a:endParaRPr lang="sv-SE" noProof="0"/>
          </a:p>
        </p:txBody>
      </p:sp>
      <p:sp>
        <p:nvSpPr>
          <p:cNvPr id="13" name="Platshållare för text 18"/>
          <p:cNvSpPr>
            <a:spLocks noGrp="1"/>
          </p:cNvSpPr>
          <p:nvPr>
            <p:ph type="body" sz="quarter" idx="11" hasCustomPrompt="1"/>
          </p:nvPr>
        </p:nvSpPr>
        <p:spPr>
          <a:xfrm>
            <a:off x="327346" y="4810191"/>
            <a:ext cx="1212776" cy="298624"/>
          </a:xfrm>
        </p:spPr>
        <p:txBody>
          <a:bodyPr/>
          <a:lstStyle>
            <a:lvl1pPr marL="0" marR="0" indent="0" algn="l" defTabSz="557164" rtl="0" eaLnBrk="1" fontAlgn="auto" latinLnBrk="0" hangingPunct="1">
              <a:lnSpc>
                <a:spcPct val="100000"/>
              </a:lnSpc>
              <a:spcBef>
                <a:spcPts val="0"/>
              </a:spcBef>
              <a:spcAft>
                <a:spcPts val="336"/>
              </a:spcAft>
              <a:buClrTx/>
              <a:buSzTx/>
              <a:buFont typeface="Arial" pitchFamily="34" charset="0"/>
              <a:buNone/>
              <a:tabLst/>
              <a:defRPr lang="en-GB" sz="762" b="1" smtClean="0">
                <a:solidFill>
                  <a:schemeClr val="accent1"/>
                </a:solidFill>
              </a:defRPr>
            </a:lvl1pPr>
          </a:lstStyle>
          <a:p>
            <a:pPr marL="0" marR="0" lvl="0" indent="0" algn="l" defTabSz="557164" rtl="0" eaLnBrk="1" fontAlgn="auto" latinLnBrk="0" hangingPunct="1">
              <a:lnSpc>
                <a:spcPct val="100000"/>
              </a:lnSpc>
              <a:spcBef>
                <a:spcPts val="0"/>
              </a:spcBef>
              <a:spcAft>
                <a:spcPts val="336"/>
              </a:spcAft>
              <a:buClrTx/>
              <a:buSzTx/>
              <a:buFont typeface="Arial" pitchFamily="34" charset="0"/>
              <a:buNone/>
              <a:tabLst/>
              <a:defRPr/>
            </a:pPr>
            <a:r>
              <a:rPr lang="en-US" noProof="0" err="1"/>
              <a:t>åååå</a:t>
            </a:r>
            <a:r>
              <a:rPr lang="en-US" noProof="0"/>
              <a:t>/mm/</a:t>
            </a:r>
            <a:r>
              <a:rPr lang="en-US" noProof="0" err="1"/>
              <a:t>dd</a:t>
            </a:r>
            <a:endParaRPr lang="en-US" noProof="0"/>
          </a:p>
        </p:txBody>
      </p:sp>
      <p:sp>
        <p:nvSpPr>
          <p:cNvPr id="14" name="Platshållare för text 18"/>
          <p:cNvSpPr>
            <a:spLocks noGrp="1"/>
          </p:cNvSpPr>
          <p:nvPr>
            <p:ph type="body" sz="quarter" idx="12" hasCustomPrompt="1"/>
          </p:nvPr>
        </p:nvSpPr>
        <p:spPr>
          <a:xfrm>
            <a:off x="1788816" y="4810191"/>
            <a:ext cx="2549352" cy="298624"/>
          </a:xfrm>
        </p:spPr>
        <p:txBody>
          <a:bodyPr/>
          <a:lstStyle>
            <a:lvl1pPr algn="r">
              <a:defRPr lang="en-GB" sz="762" b="1" cap="all" baseline="0" smtClean="0">
                <a:solidFill>
                  <a:schemeClr val="accent1"/>
                </a:solidFill>
              </a:defRPr>
            </a:lvl1pPr>
          </a:lstStyle>
          <a:p>
            <a:pPr lvl="0"/>
            <a:r>
              <a:rPr lang="sv-SE" noProof="0"/>
              <a:t>STATUS</a:t>
            </a:r>
          </a:p>
        </p:txBody>
      </p:sp>
      <p:pic>
        <p:nvPicPr>
          <p:cNvPr id="15" name="Picture 6" descr="pn_white_rgb_standard.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96555" y="6239365"/>
            <a:ext cx="1229539" cy="250172"/>
          </a:xfrm>
          <a:prstGeom prst="rect">
            <a:avLst/>
          </a:prstGeom>
        </p:spPr>
      </p:pic>
      <p:sp>
        <p:nvSpPr>
          <p:cNvPr id="25" name="Platshållare för text 3"/>
          <p:cNvSpPr>
            <a:spLocks noGrp="1"/>
          </p:cNvSpPr>
          <p:nvPr>
            <p:ph type="body" sz="quarter" idx="14" hasCustomPrompt="1"/>
          </p:nvPr>
        </p:nvSpPr>
        <p:spPr>
          <a:xfrm>
            <a:off x="162660" y="6039380"/>
            <a:ext cx="8809477" cy="651600"/>
          </a:xfrm>
          <a:blipFill>
            <a:blip r:embed="rId3" cstate="screen">
              <a:extLst>
                <a:ext uri="{28A0092B-C50C-407E-A947-70E740481C1C}">
                  <a14:useLocalDpi xmlns:a14="http://schemas.microsoft.com/office/drawing/2010/main"/>
                </a:ext>
              </a:extLst>
            </a:blip>
            <a:stretch>
              <a:fillRect l="51" t="-1486" r="-167" b="-1331"/>
            </a:stretch>
          </a:blipFill>
        </p:spPr>
        <p:txBody>
          <a:bodyPr/>
          <a:lstStyle>
            <a:lvl1pPr>
              <a:defRPr sz="100">
                <a:solidFill>
                  <a:schemeClr val="accent1"/>
                </a:solidFill>
              </a:defRPr>
            </a:lvl1pPr>
          </a:lstStyle>
          <a:p>
            <a:pPr lvl="0"/>
            <a:r>
              <a:rPr lang="sv-SE"/>
              <a:t>.</a:t>
            </a:r>
          </a:p>
        </p:txBody>
      </p:sp>
    </p:spTree>
    <p:extLst>
      <p:ext uri="{BB962C8B-B14F-4D97-AF65-F5344CB8AC3E}">
        <p14:creationId xmlns:p14="http://schemas.microsoft.com/office/powerpoint/2010/main" val="33086292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Slide B2: Chapter page">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16525" y="539750"/>
            <a:ext cx="6438900" cy="834343"/>
          </a:xfrm>
        </p:spPr>
        <p:txBody>
          <a:bodyPr/>
          <a:lstStyle>
            <a:lvl1pPr>
              <a:defRPr>
                <a:solidFill>
                  <a:schemeClr val="accent1"/>
                </a:solidFill>
              </a:defRPr>
            </a:lvl1pPr>
          </a:lstStyle>
          <a:p>
            <a:r>
              <a:rPr lang="en-US" altLang="nb-NO" noProof="0" err="1"/>
              <a:t>Kapitelsida</a:t>
            </a:r>
            <a:endParaRPr lang="sv-SE" noProof="0"/>
          </a:p>
        </p:txBody>
      </p:sp>
      <p:cxnSp>
        <p:nvCxnSpPr>
          <p:cNvPr id="8" name="Rak 7"/>
          <p:cNvCxnSpPr/>
          <p:nvPr userDrawn="1"/>
        </p:nvCxnSpPr>
        <p:spPr>
          <a:xfrm>
            <a:off x="332308" y="360627"/>
            <a:ext cx="8473847" cy="0"/>
          </a:xfrm>
          <a:prstGeom prst="line">
            <a:avLst/>
          </a:prstGeom>
          <a:ln w="38100" cmpd="sng">
            <a:solidFill>
              <a:schemeClr val="accent1"/>
            </a:solidFill>
          </a:ln>
        </p:spPr>
        <p:style>
          <a:lnRef idx="1">
            <a:schemeClr val="accent1"/>
          </a:lnRef>
          <a:fillRef idx="0">
            <a:schemeClr val="accent1"/>
          </a:fillRef>
          <a:effectRef idx="0">
            <a:schemeClr val="accent1"/>
          </a:effectRef>
          <a:fontRef idx="minor">
            <a:schemeClr val="tx1"/>
          </a:fontRef>
        </p:style>
      </p:cxnSp>
      <p:pic>
        <p:nvPicPr>
          <p:cNvPr id="9" name="Bildobjekt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80300" y="543605"/>
            <a:ext cx="820800" cy="172967"/>
          </a:xfrm>
          <a:prstGeom prst="rect">
            <a:avLst/>
          </a:prstGeom>
        </p:spPr>
      </p:pic>
    </p:spTree>
    <p:extLst>
      <p:ext uri="{BB962C8B-B14F-4D97-AF65-F5344CB8AC3E}">
        <p14:creationId xmlns:p14="http://schemas.microsoft.com/office/powerpoint/2010/main" val="16627642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lide C: 1 column – general copy">
    <p:spTree>
      <p:nvGrpSpPr>
        <p:cNvPr id="1" name=""/>
        <p:cNvGrpSpPr/>
        <p:nvPr/>
      </p:nvGrpSpPr>
      <p:grpSpPr>
        <a:xfrm>
          <a:off x="0" y="0"/>
          <a:ext cx="0" cy="0"/>
          <a:chOff x="0" y="0"/>
          <a:chExt cx="0" cy="0"/>
        </a:xfrm>
      </p:grpSpPr>
      <p:sp>
        <p:nvSpPr>
          <p:cNvPr id="2" name="Rubrik 1"/>
          <p:cNvSpPr>
            <a:spLocks noGrp="1"/>
          </p:cNvSpPr>
          <p:nvPr>
            <p:ph type="title"/>
          </p:nvPr>
        </p:nvSpPr>
        <p:spPr>
          <a:xfrm>
            <a:off x="332644" y="539751"/>
            <a:ext cx="6422780" cy="309600"/>
          </a:xfrm>
        </p:spPr>
        <p:txBody>
          <a:bodyPr/>
          <a:lstStyle/>
          <a:p>
            <a:r>
              <a:rPr lang="sv-SE" noProof="0"/>
              <a:t>Klicka här för att ändra format</a:t>
            </a:r>
          </a:p>
        </p:txBody>
      </p:sp>
      <p:sp>
        <p:nvSpPr>
          <p:cNvPr id="7" name="Platshållare för text 6"/>
          <p:cNvSpPr>
            <a:spLocks noGrp="1"/>
          </p:cNvSpPr>
          <p:nvPr>
            <p:ph type="body" sz="quarter" idx="13"/>
          </p:nvPr>
        </p:nvSpPr>
        <p:spPr>
          <a:xfrm>
            <a:off x="3245827" y="1749429"/>
            <a:ext cx="5568463" cy="4575175"/>
          </a:xfrm>
        </p:spPr>
        <p:txBody>
          <a:bodyPr/>
          <a:lstStyle>
            <a:lvl1pPr>
              <a:spcAft>
                <a:spcPts val="0"/>
              </a:spcAft>
              <a:defRPr b="0" cap="none">
                <a:solidFill>
                  <a:schemeClr val="tx1"/>
                </a:solidFill>
              </a:defRPr>
            </a:lvl1pPr>
            <a:lvl2pPr>
              <a:spcAft>
                <a:spcPts val="0"/>
              </a:spcAft>
              <a:defRPr/>
            </a:lvl2pPr>
            <a:lvl3pPr>
              <a:spcBef>
                <a:spcPts val="0"/>
              </a:spcBef>
              <a:defRPr/>
            </a:lvl3pPr>
            <a:lvl4pPr>
              <a:spcBef>
                <a:spcPts val="0"/>
              </a:spcBef>
              <a:defRPr/>
            </a:lvl4pPr>
            <a:lvl5pPr marL="429062" marR="0" indent="-102158" algn="l" defTabSz="557164" rtl="0" eaLnBrk="1" fontAlgn="auto" latinLnBrk="0" hangingPunct="1">
              <a:lnSpc>
                <a:spcPct val="100000"/>
              </a:lnSpc>
              <a:spcBef>
                <a:spcPts val="0"/>
              </a:spcBef>
              <a:spcAft>
                <a:spcPts val="336"/>
              </a:spcAft>
              <a:buClrTx/>
              <a:buSzTx/>
              <a:buFont typeface="Wingdings" pitchFamily="2" charset="2"/>
              <a:buChar char="§"/>
              <a:tabLst/>
              <a:defRPr/>
            </a:lvl5pPr>
            <a:lvl6pPr marL="548985" indent="-104823">
              <a:lnSpc>
                <a:spcPct val="100000"/>
              </a:lnSpc>
              <a:spcAft>
                <a:spcPts val="336"/>
              </a:spcAft>
              <a:buFont typeface="Arial" pitchFamily="34" charset="0"/>
              <a:buChar char="−"/>
              <a:defRPr/>
            </a:lvl6pPr>
          </a:lstStyle>
          <a:p>
            <a:pPr lvl="0"/>
            <a:r>
              <a:rPr lang="sv-SE" noProof="0"/>
              <a:t>Klicka här för att ändra format på bakgrundstexten</a:t>
            </a:r>
          </a:p>
          <a:p>
            <a:pPr lvl="1"/>
            <a:r>
              <a:rPr lang="sv-SE" noProof="0"/>
              <a:t>Nivå två</a:t>
            </a:r>
          </a:p>
        </p:txBody>
      </p:sp>
      <p:sp>
        <p:nvSpPr>
          <p:cNvPr id="9" name="Platshållare för datum 8"/>
          <p:cNvSpPr>
            <a:spLocks noGrp="1"/>
          </p:cNvSpPr>
          <p:nvPr>
            <p:ph type="dt" sz="half" idx="14"/>
          </p:nvPr>
        </p:nvSpPr>
        <p:spPr/>
        <p:txBody>
          <a:bodyPr/>
          <a:lstStyle/>
          <a:p>
            <a:fld id="{1BAF2EDB-3774-45FC-8B62-26F259783FBF}" type="datetime1">
              <a:rPr lang="en-US" smtClean="0">
                <a:solidFill>
                  <a:prstClr val="black"/>
                </a:solidFill>
              </a:rPr>
              <a:pPr/>
              <a:t>9/14/2023</a:t>
            </a:fld>
            <a:endParaRPr lang="sv-SE">
              <a:solidFill>
                <a:prstClr val="black"/>
              </a:solidFill>
            </a:endParaRPr>
          </a:p>
        </p:txBody>
      </p:sp>
      <p:sp>
        <p:nvSpPr>
          <p:cNvPr id="10" name="Platshållare för bildnummer 9"/>
          <p:cNvSpPr>
            <a:spLocks noGrp="1"/>
          </p:cNvSpPr>
          <p:nvPr>
            <p:ph type="sldNum" sz="quarter" idx="15"/>
          </p:nvPr>
        </p:nvSpPr>
        <p:spPr/>
        <p:txBody>
          <a:bodyPr/>
          <a:lstStyle/>
          <a:p>
            <a:fld id="{9F29718E-E53E-4F01-9318-5CD72E98E741}" type="slidenum">
              <a:rPr lang="sv-SE" smtClean="0">
                <a:solidFill>
                  <a:prstClr val="black"/>
                </a:solidFill>
              </a:rPr>
              <a:pPr/>
              <a:t>‹#›</a:t>
            </a:fld>
            <a:endParaRPr lang="sv-SE">
              <a:solidFill>
                <a:prstClr val="black"/>
              </a:solidFill>
            </a:endParaRPr>
          </a:p>
        </p:txBody>
      </p:sp>
      <p:sp>
        <p:nvSpPr>
          <p:cNvPr id="11" name="Platshållare för sidfot 10"/>
          <p:cNvSpPr>
            <a:spLocks noGrp="1"/>
          </p:cNvSpPr>
          <p:nvPr>
            <p:ph type="ftr" sz="quarter" idx="16"/>
          </p:nvPr>
        </p:nvSpPr>
        <p:spPr/>
        <p:txBody>
          <a:bodyPr/>
          <a:lstStyle/>
          <a:p>
            <a:endParaRPr lang="sv-SE">
              <a:solidFill>
                <a:prstClr val="black"/>
              </a:solidFill>
            </a:endParaRPr>
          </a:p>
        </p:txBody>
      </p:sp>
    </p:spTree>
    <p:extLst>
      <p:ext uri="{BB962C8B-B14F-4D97-AF65-F5344CB8AC3E}">
        <p14:creationId xmlns:p14="http://schemas.microsoft.com/office/powerpoint/2010/main" val="10454829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lide D: 1 column – long texts">
    <p:spTree>
      <p:nvGrpSpPr>
        <p:cNvPr id="1" name=""/>
        <p:cNvGrpSpPr/>
        <p:nvPr/>
      </p:nvGrpSpPr>
      <p:grpSpPr>
        <a:xfrm>
          <a:off x="0" y="0"/>
          <a:ext cx="0" cy="0"/>
          <a:chOff x="0" y="0"/>
          <a:chExt cx="0" cy="0"/>
        </a:xfrm>
      </p:grpSpPr>
      <p:sp>
        <p:nvSpPr>
          <p:cNvPr id="2" name="Rubrik 1"/>
          <p:cNvSpPr>
            <a:spLocks noGrp="1"/>
          </p:cNvSpPr>
          <p:nvPr>
            <p:ph type="title"/>
          </p:nvPr>
        </p:nvSpPr>
        <p:spPr>
          <a:xfrm>
            <a:off x="332644" y="539751"/>
            <a:ext cx="6422780" cy="309600"/>
          </a:xfrm>
        </p:spPr>
        <p:txBody>
          <a:bodyPr/>
          <a:lstStyle/>
          <a:p>
            <a:r>
              <a:rPr lang="sv-SE" noProof="0"/>
              <a:t>Klicka här för att ändra format</a:t>
            </a:r>
          </a:p>
        </p:txBody>
      </p:sp>
      <p:sp>
        <p:nvSpPr>
          <p:cNvPr id="7" name="Platshållare för text 6"/>
          <p:cNvSpPr>
            <a:spLocks noGrp="1"/>
          </p:cNvSpPr>
          <p:nvPr>
            <p:ph type="body" sz="quarter" idx="13"/>
          </p:nvPr>
        </p:nvSpPr>
        <p:spPr>
          <a:xfrm>
            <a:off x="3245827" y="1749429"/>
            <a:ext cx="5568463" cy="4575175"/>
          </a:xfrm>
        </p:spPr>
        <p:txBody>
          <a:bodyPr/>
          <a:lstStyle>
            <a:lvl1pPr>
              <a:spcAft>
                <a:spcPts val="0"/>
              </a:spcAft>
              <a:defRPr sz="731" b="0" cap="none">
                <a:solidFill>
                  <a:schemeClr val="tx1"/>
                </a:solidFill>
              </a:defRPr>
            </a:lvl1pPr>
            <a:lvl2pPr>
              <a:spcAft>
                <a:spcPts val="0"/>
              </a:spcAft>
              <a:defRPr sz="731"/>
            </a:lvl2pPr>
            <a:lvl3pPr>
              <a:spcBef>
                <a:spcPts val="0"/>
              </a:spcBef>
              <a:defRPr/>
            </a:lvl3pPr>
            <a:lvl4pPr>
              <a:spcBef>
                <a:spcPts val="0"/>
              </a:spcBef>
              <a:defRPr/>
            </a:lvl4pPr>
            <a:lvl5pPr marL="429062" marR="0" indent="-102158" algn="l" defTabSz="557164" rtl="0" eaLnBrk="1" fontAlgn="auto" latinLnBrk="0" hangingPunct="1">
              <a:lnSpc>
                <a:spcPct val="100000"/>
              </a:lnSpc>
              <a:spcBef>
                <a:spcPts val="0"/>
              </a:spcBef>
              <a:spcAft>
                <a:spcPts val="336"/>
              </a:spcAft>
              <a:buClrTx/>
              <a:buSzTx/>
              <a:buFont typeface="Wingdings" pitchFamily="2" charset="2"/>
              <a:buChar char="§"/>
              <a:tabLst/>
              <a:defRPr/>
            </a:lvl5pPr>
            <a:lvl6pPr marL="548985" indent="-104823">
              <a:lnSpc>
                <a:spcPct val="100000"/>
              </a:lnSpc>
              <a:spcAft>
                <a:spcPts val="336"/>
              </a:spcAft>
              <a:buFont typeface="Arial" pitchFamily="34" charset="0"/>
              <a:buChar char="−"/>
              <a:defRPr/>
            </a:lvl6pPr>
          </a:lstStyle>
          <a:p>
            <a:pPr lvl="0"/>
            <a:r>
              <a:rPr lang="sv-SE" noProof="0"/>
              <a:t>Klicka här för att ändra format på bakgrundstexten</a:t>
            </a:r>
          </a:p>
          <a:p>
            <a:pPr lvl="1"/>
            <a:r>
              <a:rPr lang="sv-SE" noProof="0"/>
              <a:t>Nivå två</a:t>
            </a:r>
          </a:p>
        </p:txBody>
      </p:sp>
      <p:sp>
        <p:nvSpPr>
          <p:cNvPr id="9" name="Platshållare för datum 8"/>
          <p:cNvSpPr>
            <a:spLocks noGrp="1"/>
          </p:cNvSpPr>
          <p:nvPr>
            <p:ph type="dt" sz="half" idx="14"/>
          </p:nvPr>
        </p:nvSpPr>
        <p:spPr/>
        <p:txBody>
          <a:bodyPr/>
          <a:lstStyle/>
          <a:p>
            <a:fld id="{38361BA7-CEE7-4928-8356-1BEC16844AB4}" type="datetime1">
              <a:rPr lang="en-US" smtClean="0">
                <a:solidFill>
                  <a:prstClr val="black"/>
                </a:solidFill>
              </a:rPr>
              <a:pPr/>
              <a:t>9/14/2023</a:t>
            </a:fld>
            <a:endParaRPr lang="sv-SE">
              <a:solidFill>
                <a:prstClr val="black"/>
              </a:solidFill>
            </a:endParaRPr>
          </a:p>
        </p:txBody>
      </p:sp>
      <p:sp>
        <p:nvSpPr>
          <p:cNvPr id="10" name="Platshållare för bildnummer 9"/>
          <p:cNvSpPr>
            <a:spLocks noGrp="1"/>
          </p:cNvSpPr>
          <p:nvPr>
            <p:ph type="sldNum" sz="quarter" idx="15"/>
          </p:nvPr>
        </p:nvSpPr>
        <p:spPr/>
        <p:txBody>
          <a:bodyPr/>
          <a:lstStyle/>
          <a:p>
            <a:fld id="{9F29718E-E53E-4F01-9318-5CD72E98E741}" type="slidenum">
              <a:rPr lang="sv-SE" smtClean="0">
                <a:solidFill>
                  <a:prstClr val="black"/>
                </a:solidFill>
              </a:rPr>
              <a:pPr/>
              <a:t>‹#›</a:t>
            </a:fld>
            <a:endParaRPr lang="sv-SE">
              <a:solidFill>
                <a:prstClr val="black"/>
              </a:solidFill>
            </a:endParaRPr>
          </a:p>
        </p:txBody>
      </p:sp>
      <p:sp>
        <p:nvSpPr>
          <p:cNvPr id="11" name="Platshållare för sidfot 10"/>
          <p:cNvSpPr>
            <a:spLocks noGrp="1"/>
          </p:cNvSpPr>
          <p:nvPr>
            <p:ph type="ftr" sz="quarter" idx="16"/>
          </p:nvPr>
        </p:nvSpPr>
        <p:spPr/>
        <p:txBody>
          <a:bodyPr/>
          <a:lstStyle/>
          <a:p>
            <a:endParaRPr lang="sv-SE">
              <a:solidFill>
                <a:prstClr val="black"/>
              </a:solidFill>
            </a:endParaRPr>
          </a:p>
        </p:txBody>
      </p:sp>
    </p:spTree>
    <p:extLst>
      <p:ext uri="{BB962C8B-B14F-4D97-AF65-F5344CB8AC3E}">
        <p14:creationId xmlns:p14="http://schemas.microsoft.com/office/powerpoint/2010/main" val="10823380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lide E: 1 column – bullet points">
    <p:spTree>
      <p:nvGrpSpPr>
        <p:cNvPr id="1" name=""/>
        <p:cNvGrpSpPr/>
        <p:nvPr/>
      </p:nvGrpSpPr>
      <p:grpSpPr>
        <a:xfrm>
          <a:off x="0" y="0"/>
          <a:ext cx="0" cy="0"/>
          <a:chOff x="0" y="0"/>
          <a:chExt cx="0" cy="0"/>
        </a:xfrm>
      </p:grpSpPr>
      <p:sp>
        <p:nvSpPr>
          <p:cNvPr id="2" name="Rubrik 1"/>
          <p:cNvSpPr>
            <a:spLocks noGrp="1"/>
          </p:cNvSpPr>
          <p:nvPr>
            <p:ph type="title"/>
          </p:nvPr>
        </p:nvSpPr>
        <p:spPr>
          <a:xfrm>
            <a:off x="332644" y="539749"/>
            <a:ext cx="6422780" cy="309600"/>
          </a:xfrm>
        </p:spPr>
        <p:txBody>
          <a:bodyPr/>
          <a:lstStyle/>
          <a:p>
            <a:r>
              <a:rPr lang="sv-SE" noProof="0"/>
              <a:t>Klicka här för att ändra format</a:t>
            </a:r>
          </a:p>
        </p:txBody>
      </p:sp>
      <p:sp>
        <p:nvSpPr>
          <p:cNvPr id="3" name="Platshållare för datum 2"/>
          <p:cNvSpPr>
            <a:spLocks noGrp="1"/>
          </p:cNvSpPr>
          <p:nvPr>
            <p:ph type="dt" sz="half" idx="10"/>
          </p:nvPr>
        </p:nvSpPr>
        <p:spPr/>
        <p:txBody>
          <a:bodyPr/>
          <a:lstStyle/>
          <a:p>
            <a:fld id="{9723087A-446B-4B7B-A409-C9A81345CB49}" type="datetime1">
              <a:rPr lang="en-US" smtClean="0">
                <a:solidFill>
                  <a:prstClr val="black"/>
                </a:solidFill>
              </a:rPr>
              <a:pPr/>
              <a:t>9/14/2023</a:t>
            </a:fld>
            <a:endParaRPr lang="sv-SE">
              <a:solidFill>
                <a:prstClr val="black"/>
              </a:solidFill>
            </a:endParaRPr>
          </a:p>
        </p:txBody>
      </p:sp>
      <p:sp>
        <p:nvSpPr>
          <p:cNvPr id="5" name="Platshållare för bildnummer 4"/>
          <p:cNvSpPr>
            <a:spLocks noGrp="1"/>
          </p:cNvSpPr>
          <p:nvPr>
            <p:ph type="sldNum" sz="quarter" idx="12"/>
          </p:nvPr>
        </p:nvSpPr>
        <p:spPr>
          <a:xfrm>
            <a:off x="8365881" y="6495441"/>
            <a:ext cx="442852" cy="130607"/>
          </a:xfrm>
        </p:spPr>
        <p:txBody>
          <a:bodyPr/>
          <a:lstStyle/>
          <a:p>
            <a:fld id="{9F29718E-E53E-4F01-9318-5CD72E98E741}" type="slidenum">
              <a:rPr lang="sv-SE" smtClean="0">
                <a:solidFill>
                  <a:prstClr val="black"/>
                </a:solidFill>
              </a:rPr>
              <a:pPr/>
              <a:t>‹#›</a:t>
            </a:fld>
            <a:endParaRPr lang="sv-SE">
              <a:solidFill>
                <a:prstClr val="black"/>
              </a:solidFill>
            </a:endParaRPr>
          </a:p>
        </p:txBody>
      </p:sp>
      <p:sp>
        <p:nvSpPr>
          <p:cNvPr id="9" name="Platshållare för text 7"/>
          <p:cNvSpPr>
            <a:spLocks noGrp="1"/>
          </p:cNvSpPr>
          <p:nvPr>
            <p:ph type="body" sz="quarter" idx="14"/>
          </p:nvPr>
        </p:nvSpPr>
        <p:spPr>
          <a:xfrm>
            <a:off x="3245827" y="1749429"/>
            <a:ext cx="5568463" cy="4575175"/>
          </a:xfrm>
        </p:spPr>
        <p:txBody>
          <a:bodyPr/>
          <a:lstStyle>
            <a:lvl1pPr marL="208949" indent="-208949">
              <a:spcAft>
                <a:spcPts val="366"/>
              </a:spcAft>
              <a:buSzPct val="100000"/>
              <a:buFont typeface="+mj-lt"/>
              <a:buAutoNum type="arabicPeriod"/>
              <a:defRPr sz="975"/>
            </a:lvl1pPr>
            <a:lvl2pPr marL="367961" indent="-208949">
              <a:spcAft>
                <a:spcPts val="366"/>
              </a:spcAft>
              <a:buFont typeface="+mj-lt"/>
              <a:buAutoNum type="arabicPeriod"/>
              <a:defRPr sz="975"/>
            </a:lvl2pPr>
            <a:lvl3pPr marL="528178" indent="-208949">
              <a:spcAft>
                <a:spcPts val="366"/>
              </a:spcAft>
              <a:buSzPct val="100000"/>
              <a:buFont typeface="+mj-lt"/>
              <a:buAutoNum type="arabicPeriod"/>
              <a:defRPr sz="975"/>
            </a:lvl3pPr>
            <a:lvl4pPr marL="638900" indent="-208949">
              <a:spcAft>
                <a:spcPts val="366"/>
              </a:spcAft>
              <a:buFont typeface="+mj-lt"/>
              <a:buAutoNum type="arabicPeriod"/>
              <a:defRPr sz="975"/>
            </a:lvl4pPr>
            <a:lvl5pPr marL="785054" indent="-208949" defTabSz="658772">
              <a:buSzPct val="100000"/>
              <a:buFont typeface="+mj-lt"/>
              <a:buAutoNum type="arabicPeriod"/>
              <a:defRPr/>
            </a:lvl5pPr>
            <a:lvl6pPr marL="875460" indent="-118460">
              <a:defRPr/>
            </a:lvl6p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p:txBody>
      </p:sp>
      <p:sp>
        <p:nvSpPr>
          <p:cNvPr id="8" name="Platshållare för sidfot 83"/>
          <p:cNvSpPr>
            <a:spLocks noGrp="1"/>
          </p:cNvSpPr>
          <p:nvPr>
            <p:ph type="ftr" sz="quarter" idx="3"/>
          </p:nvPr>
        </p:nvSpPr>
        <p:spPr>
          <a:xfrm>
            <a:off x="4572003" y="6472184"/>
            <a:ext cx="3021623" cy="129600"/>
          </a:xfrm>
          <a:prstGeom prst="rect">
            <a:avLst/>
          </a:prstGeom>
        </p:spPr>
        <p:txBody>
          <a:bodyPr vert="horz" lIns="0" tIns="0" rIns="0" bIns="0" rtlCol="0" anchor="ctr"/>
          <a:lstStyle>
            <a:lvl1pPr algn="l">
              <a:defRPr sz="488">
                <a:solidFill>
                  <a:schemeClr val="tx1"/>
                </a:solidFill>
              </a:defRPr>
            </a:lvl1pPr>
          </a:lstStyle>
          <a:p>
            <a:endParaRPr lang="sv-SE">
              <a:solidFill>
                <a:prstClr val="black"/>
              </a:solidFill>
            </a:endParaRPr>
          </a:p>
        </p:txBody>
      </p:sp>
    </p:spTree>
    <p:extLst>
      <p:ext uri="{BB962C8B-B14F-4D97-AF65-F5344CB8AC3E}">
        <p14:creationId xmlns:p14="http://schemas.microsoft.com/office/powerpoint/2010/main" val="220683191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lide F: 1 column – numbered list">
    <p:spTree>
      <p:nvGrpSpPr>
        <p:cNvPr id="1" name=""/>
        <p:cNvGrpSpPr/>
        <p:nvPr/>
      </p:nvGrpSpPr>
      <p:grpSpPr>
        <a:xfrm>
          <a:off x="0" y="0"/>
          <a:ext cx="0" cy="0"/>
          <a:chOff x="0" y="0"/>
          <a:chExt cx="0" cy="0"/>
        </a:xfrm>
      </p:grpSpPr>
      <p:sp>
        <p:nvSpPr>
          <p:cNvPr id="2" name="Rubrik 1"/>
          <p:cNvSpPr>
            <a:spLocks noGrp="1"/>
          </p:cNvSpPr>
          <p:nvPr>
            <p:ph type="title"/>
          </p:nvPr>
        </p:nvSpPr>
        <p:spPr>
          <a:xfrm>
            <a:off x="332644" y="539749"/>
            <a:ext cx="6422780" cy="309600"/>
          </a:xfrm>
        </p:spPr>
        <p:txBody>
          <a:bodyPr/>
          <a:lstStyle/>
          <a:p>
            <a:r>
              <a:rPr lang="sv-SE" noProof="0"/>
              <a:t>Klicka här för att ändra format</a:t>
            </a:r>
          </a:p>
        </p:txBody>
      </p:sp>
      <p:sp>
        <p:nvSpPr>
          <p:cNvPr id="3" name="Platshållare för datum 2"/>
          <p:cNvSpPr>
            <a:spLocks noGrp="1"/>
          </p:cNvSpPr>
          <p:nvPr>
            <p:ph type="dt" sz="half" idx="10"/>
          </p:nvPr>
        </p:nvSpPr>
        <p:spPr/>
        <p:txBody>
          <a:bodyPr/>
          <a:lstStyle/>
          <a:p>
            <a:fld id="{A5E880D7-AF41-4313-B38D-C38322BF9453}" type="datetime1">
              <a:rPr lang="en-US" smtClean="0">
                <a:solidFill>
                  <a:prstClr val="black"/>
                </a:solidFill>
              </a:rPr>
              <a:pPr/>
              <a:t>9/14/2023</a:t>
            </a:fld>
            <a:endParaRPr lang="sv-SE">
              <a:solidFill>
                <a:prstClr val="black"/>
              </a:solidFill>
            </a:endParaRPr>
          </a:p>
        </p:txBody>
      </p:sp>
      <p:sp>
        <p:nvSpPr>
          <p:cNvPr id="5" name="Platshållare för bildnummer 4"/>
          <p:cNvSpPr>
            <a:spLocks noGrp="1"/>
          </p:cNvSpPr>
          <p:nvPr>
            <p:ph type="sldNum" sz="quarter" idx="12"/>
          </p:nvPr>
        </p:nvSpPr>
        <p:spPr/>
        <p:txBody>
          <a:bodyPr/>
          <a:lstStyle/>
          <a:p>
            <a:fld id="{9F29718E-E53E-4F01-9318-5CD72E98E741}" type="slidenum">
              <a:rPr lang="sv-SE" smtClean="0">
                <a:solidFill>
                  <a:prstClr val="black"/>
                </a:solidFill>
              </a:rPr>
              <a:pPr/>
              <a:t>‹#›</a:t>
            </a:fld>
            <a:endParaRPr lang="sv-SE">
              <a:solidFill>
                <a:prstClr val="black"/>
              </a:solidFill>
            </a:endParaRPr>
          </a:p>
        </p:txBody>
      </p:sp>
      <p:sp>
        <p:nvSpPr>
          <p:cNvPr id="8" name="Platshållare för sidfot 83"/>
          <p:cNvSpPr>
            <a:spLocks noGrp="1"/>
          </p:cNvSpPr>
          <p:nvPr>
            <p:ph type="ftr" sz="quarter" idx="3"/>
          </p:nvPr>
        </p:nvSpPr>
        <p:spPr>
          <a:xfrm>
            <a:off x="4698023" y="6472184"/>
            <a:ext cx="2895600" cy="129600"/>
          </a:xfrm>
          <a:prstGeom prst="rect">
            <a:avLst/>
          </a:prstGeom>
        </p:spPr>
        <p:txBody>
          <a:bodyPr vert="horz" lIns="0" tIns="0" rIns="0" bIns="0" rtlCol="0" anchor="ctr"/>
          <a:lstStyle>
            <a:lvl1pPr algn="l">
              <a:defRPr sz="488">
                <a:solidFill>
                  <a:schemeClr val="tx1"/>
                </a:solidFill>
              </a:defRPr>
            </a:lvl1pPr>
          </a:lstStyle>
          <a:p>
            <a:endParaRPr lang="sv-SE">
              <a:solidFill>
                <a:prstClr val="black"/>
              </a:solidFill>
            </a:endParaRPr>
          </a:p>
        </p:txBody>
      </p:sp>
    </p:spTree>
    <p:extLst>
      <p:ext uri="{BB962C8B-B14F-4D97-AF65-F5344CB8AC3E}">
        <p14:creationId xmlns:p14="http://schemas.microsoft.com/office/powerpoint/2010/main" val="3938445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Slide E: 1 column – bullet points">
    <p:spTree>
      <p:nvGrpSpPr>
        <p:cNvPr id="1" name=""/>
        <p:cNvGrpSpPr/>
        <p:nvPr/>
      </p:nvGrpSpPr>
      <p:grpSpPr>
        <a:xfrm>
          <a:off x="0" y="0"/>
          <a:ext cx="0" cy="0"/>
          <a:chOff x="0" y="0"/>
          <a:chExt cx="0" cy="0"/>
        </a:xfrm>
      </p:grpSpPr>
      <p:sp>
        <p:nvSpPr>
          <p:cNvPr id="2" name="Rubrik 1"/>
          <p:cNvSpPr>
            <a:spLocks noGrp="1"/>
          </p:cNvSpPr>
          <p:nvPr>
            <p:ph type="title"/>
          </p:nvPr>
        </p:nvSpPr>
        <p:spPr>
          <a:xfrm>
            <a:off x="332644" y="539749"/>
            <a:ext cx="6422780" cy="309600"/>
          </a:xfrm>
        </p:spPr>
        <p:txBody>
          <a:bodyPr/>
          <a:lstStyle/>
          <a:p>
            <a:r>
              <a:rPr lang="sv-SE" noProof="0"/>
              <a:t>Klicka här för att ändra format</a:t>
            </a:r>
          </a:p>
        </p:txBody>
      </p:sp>
      <p:sp>
        <p:nvSpPr>
          <p:cNvPr id="3" name="Platshållare för datum 2"/>
          <p:cNvSpPr>
            <a:spLocks noGrp="1"/>
          </p:cNvSpPr>
          <p:nvPr>
            <p:ph type="dt" sz="half" idx="10"/>
          </p:nvPr>
        </p:nvSpPr>
        <p:spPr/>
        <p:txBody>
          <a:bodyPr/>
          <a:lstStyle/>
          <a:p>
            <a:fld id="{84BBC6A2-730B-4BA5-810D-D6EBD7747546}" type="datetime1">
              <a:rPr lang="en-US" smtClean="0">
                <a:solidFill>
                  <a:prstClr val="black"/>
                </a:solidFill>
              </a:rPr>
              <a:pPr/>
              <a:t>9/14/2023</a:t>
            </a:fld>
            <a:endParaRPr lang="sv-SE">
              <a:solidFill>
                <a:prstClr val="black"/>
              </a:solidFill>
            </a:endParaRPr>
          </a:p>
        </p:txBody>
      </p:sp>
      <p:sp>
        <p:nvSpPr>
          <p:cNvPr id="5" name="Platshållare för bildnummer 4"/>
          <p:cNvSpPr>
            <a:spLocks noGrp="1"/>
          </p:cNvSpPr>
          <p:nvPr>
            <p:ph type="sldNum" sz="quarter" idx="12"/>
          </p:nvPr>
        </p:nvSpPr>
        <p:spPr/>
        <p:txBody>
          <a:bodyPr/>
          <a:lstStyle/>
          <a:p>
            <a:fld id="{9F29718E-E53E-4F01-9318-5CD72E98E741}" type="slidenum">
              <a:rPr lang="sv-SE" smtClean="0">
                <a:solidFill>
                  <a:prstClr val="black"/>
                </a:solidFill>
              </a:rPr>
              <a:pPr/>
              <a:t>‹#›</a:t>
            </a:fld>
            <a:endParaRPr lang="sv-SE">
              <a:solidFill>
                <a:prstClr val="black"/>
              </a:solidFill>
            </a:endParaRPr>
          </a:p>
        </p:txBody>
      </p:sp>
      <p:sp>
        <p:nvSpPr>
          <p:cNvPr id="8" name="Platshållare för sidfot 83"/>
          <p:cNvSpPr>
            <a:spLocks noGrp="1"/>
          </p:cNvSpPr>
          <p:nvPr>
            <p:ph type="ftr" sz="quarter" idx="3"/>
          </p:nvPr>
        </p:nvSpPr>
        <p:spPr>
          <a:xfrm>
            <a:off x="4698023" y="6472184"/>
            <a:ext cx="2895600" cy="129600"/>
          </a:xfrm>
          <a:prstGeom prst="rect">
            <a:avLst/>
          </a:prstGeom>
        </p:spPr>
        <p:txBody>
          <a:bodyPr vert="horz" lIns="0" tIns="0" rIns="0" bIns="0" rtlCol="0" anchor="ctr"/>
          <a:lstStyle>
            <a:lvl1pPr algn="l">
              <a:defRPr sz="488">
                <a:solidFill>
                  <a:schemeClr val="tx1"/>
                </a:solidFill>
              </a:defRPr>
            </a:lvl1pPr>
          </a:lstStyle>
          <a:p>
            <a:endParaRPr lang="sv-SE">
              <a:solidFill>
                <a:prstClr val="black"/>
              </a:solidFill>
            </a:endParaRPr>
          </a:p>
        </p:txBody>
      </p:sp>
      <p:sp>
        <p:nvSpPr>
          <p:cNvPr id="7" name="Platshållare för text 7"/>
          <p:cNvSpPr>
            <a:spLocks noGrp="1"/>
          </p:cNvSpPr>
          <p:nvPr>
            <p:ph type="body" sz="quarter" idx="14"/>
          </p:nvPr>
        </p:nvSpPr>
        <p:spPr>
          <a:xfrm>
            <a:off x="3245827" y="1749429"/>
            <a:ext cx="5568463" cy="4575175"/>
          </a:xfrm>
        </p:spPr>
        <p:txBody>
          <a:bodyPr/>
          <a:lstStyle>
            <a:lvl1pPr marL="166386" indent="-166386">
              <a:spcAft>
                <a:spcPts val="366"/>
              </a:spcAft>
              <a:buSzPct val="70000"/>
              <a:buFont typeface="+mj-lt"/>
              <a:buAutoNum type="arabicPeriod"/>
              <a:defRPr sz="975"/>
            </a:lvl1pPr>
            <a:lvl2pPr marL="317133" indent="-158123">
              <a:spcAft>
                <a:spcPts val="366"/>
              </a:spcAft>
              <a:buFont typeface="Calibri" pitchFamily="34" charset="0"/>
              <a:buChar char="−"/>
              <a:defRPr sz="975"/>
            </a:lvl2pPr>
            <a:lvl3pPr marL="423704" indent="-104475">
              <a:spcAft>
                <a:spcPts val="366"/>
              </a:spcAft>
              <a:buSzPct val="70000"/>
              <a:defRPr sz="975"/>
            </a:lvl3pPr>
            <a:lvl4pPr marL="547209" indent="-117260">
              <a:spcAft>
                <a:spcPts val="366"/>
              </a:spcAft>
              <a:defRPr sz="975"/>
            </a:lvl4pPr>
            <a:lvl5pPr marL="694564" indent="-118460" defTabSz="658772">
              <a:defRPr/>
            </a:lvl5pPr>
            <a:lvl6pPr marL="875460" indent="-118460">
              <a:defRPr/>
            </a:lvl6p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p:txBody>
      </p:sp>
    </p:spTree>
    <p:extLst>
      <p:ext uri="{BB962C8B-B14F-4D97-AF65-F5344CB8AC3E}">
        <p14:creationId xmlns:p14="http://schemas.microsoft.com/office/powerpoint/2010/main" val="380381970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lide G: 1 column + image/chart">
    <p:spTree>
      <p:nvGrpSpPr>
        <p:cNvPr id="1" name=""/>
        <p:cNvGrpSpPr/>
        <p:nvPr/>
      </p:nvGrpSpPr>
      <p:grpSpPr>
        <a:xfrm>
          <a:off x="0" y="0"/>
          <a:ext cx="0" cy="0"/>
          <a:chOff x="0" y="0"/>
          <a:chExt cx="0" cy="0"/>
        </a:xfrm>
      </p:grpSpPr>
      <p:sp>
        <p:nvSpPr>
          <p:cNvPr id="4" name="Rektangel 3"/>
          <p:cNvSpPr/>
          <p:nvPr userDrawn="1"/>
        </p:nvSpPr>
        <p:spPr>
          <a:xfrm>
            <a:off x="3244362" y="1736729"/>
            <a:ext cx="5556739" cy="4586287"/>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7164" fontAlgn="auto">
              <a:spcBef>
                <a:spcPts val="0"/>
              </a:spcBef>
              <a:spcAft>
                <a:spcPts val="0"/>
              </a:spcAft>
            </a:pPr>
            <a:endParaRPr lang="sv-SE" sz="1097">
              <a:solidFill>
                <a:prstClr val="white"/>
              </a:solidFill>
            </a:endParaRPr>
          </a:p>
        </p:txBody>
      </p:sp>
      <p:sp>
        <p:nvSpPr>
          <p:cNvPr id="15" name="Platshållare för innehåll 13"/>
          <p:cNvSpPr>
            <a:spLocks noGrp="1"/>
          </p:cNvSpPr>
          <p:nvPr>
            <p:ph sz="quarter" idx="17"/>
          </p:nvPr>
        </p:nvSpPr>
        <p:spPr>
          <a:xfrm>
            <a:off x="3244362" y="1736725"/>
            <a:ext cx="5556739" cy="4572000"/>
          </a:xfrm>
          <a:solidFill>
            <a:srgbClr val="F0F0F0"/>
          </a:solidFill>
        </p:spPr>
        <p:txBody>
          <a:bodyPr lIns="0" tIns="1652940"/>
          <a:lstStyle>
            <a:lvl1pPr algn="ctr">
              <a:defRPr b="0" cap="none">
                <a:solidFill>
                  <a:schemeClr val="tx1"/>
                </a:solidFill>
              </a:defRPr>
            </a:lvl1pPr>
          </a:lstStyle>
          <a:p>
            <a:pPr lvl="0"/>
            <a:r>
              <a:rPr lang="sv-SE" noProof="0"/>
              <a:t>Klicka här för att ändra format på bakgrundstexten</a:t>
            </a:r>
          </a:p>
        </p:txBody>
      </p:sp>
      <p:sp>
        <p:nvSpPr>
          <p:cNvPr id="2" name="Rubrik 1"/>
          <p:cNvSpPr>
            <a:spLocks noGrp="1"/>
          </p:cNvSpPr>
          <p:nvPr>
            <p:ph type="title"/>
          </p:nvPr>
        </p:nvSpPr>
        <p:spPr>
          <a:xfrm>
            <a:off x="332644" y="539751"/>
            <a:ext cx="6422780" cy="309600"/>
          </a:xfrm>
        </p:spPr>
        <p:txBody>
          <a:bodyPr/>
          <a:lstStyle/>
          <a:p>
            <a:r>
              <a:rPr lang="sv-SE" noProof="0"/>
              <a:t>Klicka här för att ändra format</a:t>
            </a:r>
          </a:p>
        </p:txBody>
      </p:sp>
      <p:sp>
        <p:nvSpPr>
          <p:cNvPr id="3" name="Platshållare för datum 2"/>
          <p:cNvSpPr>
            <a:spLocks noGrp="1"/>
          </p:cNvSpPr>
          <p:nvPr>
            <p:ph type="dt" sz="half" idx="10"/>
          </p:nvPr>
        </p:nvSpPr>
        <p:spPr/>
        <p:txBody>
          <a:bodyPr/>
          <a:lstStyle/>
          <a:p>
            <a:fld id="{E024A55B-16F1-448D-A8D2-18A55BFF9F6C}" type="datetime1">
              <a:rPr lang="en-US" smtClean="0">
                <a:solidFill>
                  <a:prstClr val="black"/>
                </a:solidFill>
              </a:rPr>
              <a:pPr/>
              <a:t>9/14/2023</a:t>
            </a:fld>
            <a:endParaRPr lang="sv-SE">
              <a:solidFill>
                <a:prstClr val="black"/>
              </a:solidFill>
            </a:endParaRPr>
          </a:p>
        </p:txBody>
      </p:sp>
      <p:sp>
        <p:nvSpPr>
          <p:cNvPr id="5" name="Platshållare för bildnummer 4"/>
          <p:cNvSpPr>
            <a:spLocks noGrp="1"/>
          </p:cNvSpPr>
          <p:nvPr>
            <p:ph type="sldNum" sz="quarter" idx="12"/>
          </p:nvPr>
        </p:nvSpPr>
        <p:spPr/>
        <p:txBody>
          <a:bodyPr/>
          <a:lstStyle/>
          <a:p>
            <a:fld id="{9F29718E-E53E-4F01-9318-5CD72E98E741}" type="slidenum">
              <a:rPr lang="sv-SE" smtClean="0">
                <a:solidFill>
                  <a:prstClr val="black"/>
                </a:solidFill>
              </a:rPr>
              <a:pPr/>
              <a:t>‹#›</a:t>
            </a:fld>
            <a:endParaRPr lang="sv-SE">
              <a:solidFill>
                <a:prstClr val="black"/>
              </a:solidFill>
            </a:endParaRPr>
          </a:p>
        </p:txBody>
      </p:sp>
      <p:sp>
        <p:nvSpPr>
          <p:cNvPr id="11" name="Platshållare för text 6"/>
          <p:cNvSpPr>
            <a:spLocks noGrp="1"/>
          </p:cNvSpPr>
          <p:nvPr>
            <p:ph type="body" sz="quarter" idx="16" hasCustomPrompt="1"/>
          </p:nvPr>
        </p:nvSpPr>
        <p:spPr>
          <a:xfrm>
            <a:off x="332643" y="1749428"/>
            <a:ext cx="2661139" cy="4573587"/>
          </a:xfrm>
        </p:spPr>
        <p:txBody>
          <a:bodyPr/>
          <a:lstStyle>
            <a:lvl1pPr>
              <a:spcAft>
                <a:spcPts val="0"/>
              </a:spcAft>
              <a:defRPr sz="731" b="0" cap="none">
                <a:solidFill>
                  <a:schemeClr val="tx1"/>
                </a:solidFill>
              </a:defRPr>
            </a:lvl1pPr>
            <a:lvl2pPr>
              <a:defRPr sz="731"/>
            </a:lvl2pPr>
            <a:lvl3pPr>
              <a:spcBef>
                <a:spcPts val="0"/>
              </a:spcBef>
              <a:defRPr sz="731"/>
            </a:lvl3pPr>
            <a:lvl4pPr>
              <a:spcBef>
                <a:spcPts val="0"/>
              </a:spcBef>
              <a:defRPr sz="731"/>
            </a:lvl4pPr>
            <a:lvl5pPr marL="429062" marR="0" indent="-102158" algn="l" defTabSz="557164" rtl="0" eaLnBrk="1" fontAlgn="auto" latinLnBrk="0" hangingPunct="1">
              <a:lnSpc>
                <a:spcPct val="100000"/>
              </a:lnSpc>
              <a:spcBef>
                <a:spcPts val="0"/>
              </a:spcBef>
              <a:spcAft>
                <a:spcPts val="336"/>
              </a:spcAft>
              <a:buClrTx/>
              <a:buSzPct val="70000"/>
              <a:buFont typeface="Wingdings" pitchFamily="2" charset="2"/>
              <a:buChar char="§"/>
              <a:tabLst/>
              <a:defRPr sz="731"/>
            </a:lvl5pPr>
            <a:lvl6pPr marL="548985" indent="-104823">
              <a:lnSpc>
                <a:spcPct val="100000"/>
              </a:lnSpc>
              <a:spcAft>
                <a:spcPts val="336"/>
              </a:spcAft>
              <a:buFont typeface="Calibri" panose="020F0502020204030204" pitchFamily="34" charset="0"/>
              <a:buChar char="−"/>
              <a:defRPr sz="731"/>
            </a:lvl6p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a:p>
            <a:pPr lvl="5"/>
            <a:endParaRPr lang="sv-SE" noProof="0"/>
          </a:p>
        </p:txBody>
      </p:sp>
      <p:sp>
        <p:nvSpPr>
          <p:cNvPr id="10" name="Platshållare för sidfot 83"/>
          <p:cNvSpPr>
            <a:spLocks noGrp="1"/>
          </p:cNvSpPr>
          <p:nvPr>
            <p:ph type="ftr" sz="quarter" idx="3"/>
          </p:nvPr>
        </p:nvSpPr>
        <p:spPr>
          <a:xfrm>
            <a:off x="4574931" y="6472184"/>
            <a:ext cx="2895600" cy="129600"/>
          </a:xfrm>
          <a:prstGeom prst="rect">
            <a:avLst/>
          </a:prstGeom>
        </p:spPr>
        <p:txBody>
          <a:bodyPr vert="horz" lIns="0" tIns="0" rIns="0" bIns="0" rtlCol="0" anchor="ctr"/>
          <a:lstStyle>
            <a:lvl1pPr algn="l">
              <a:defRPr sz="488">
                <a:solidFill>
                  <a:schemeClr val="tx1"/>
                </a:solidFill>
              </a:defRPr>
            </a:lvl1pPr>
          </a:lstStyle>
          <a:p>
            <a:endParaRPr lang="sv-SE">
              <a:solidFill>
                <a:prstClr val="black"/>
              </a:solidFill>
            </a:endParaRPr>
          </a:p>
        </p:txBody>
      </p:sp>
    </p:spTree>
    <p:extLst>
      <p:ext uri="{BB962C8B-B14F-4D97-AF65-F5344CB8AC3E}">
        <p14:creationId xmlns:p14="http://schemas.microsoft.com/office/powerpoint/2010/main" val="1994264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2" name="Rak 1"/>
          <p:cNvCxnSpPr/>
          <p:nvPr/>
        </p:nvCxnSpPr>
        <p:spPr>
          <a:xfrm>
            <a:off x="457200" y="6457950"/>
            <a:ext cx="822960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3" name="Bildobjekt 6" descr="Seko Posten.pdf"/>
          <p:cNvPicPr>
            <a:picLocks/>
          </p:cNvPicPr>
          <p:nvPr userDrawn="1"/>
        </p:nvPicPr>
        <p:blipFill>
          <a:blip r:embed="rId2"/>
          <a:srcRect/>
          <a:stretch>
            <a:fillRect/>
          </a:stretch>
        </p:blipFill>
        <p:spPr bwMode="auto">
          <a:xfrm>
            <a:off x="358775" y="274638"/>
            <a:ext cx="1198563" cy="490537"/>
          </a:xfrm>
          <a:prstGeom prst="rect">
            <a:avLst/>
          </a:prstGeom>
          <a:noFill/>
          <a:ln w="9525">
            <a:noFill/>
            <a:miter lim="800000"/>
            <a:headEnd/>
            <a:tailEnd/>
          </a:ln>
        </p:spPr>
      </p:pic>
      <p:sp>
        <p:nvSpPr>
          <p:cNvPr id="4" name="Platshållare för datum 1"/>
          <p:cNvSpPr>
            <a:spLocks noGrp="1"/>
          </p:cNvSpPr>
          <p:nvPr>
            <p:ph type="dt" sz="half" idx="10"/>
          </p:nvPr>
        </p:nvSpPr>
        <p:spPr/>
        <p:txBody>
          <a:bodyPr/>
          <a:lstStyle>
            <a:lvl1pPr>
              <a:defRPr/>
            </a:lvl1pPr>
          </a:lstStyle>
          <a:p>
            <a:pPr>
              <a:defRPr/>
            </a:pPr>
            <a:fld id="{C65BA6B1-D8B7-4377-990A-CFBB5955E20A}" type="datetime1">
              <a:rPr lang="sv-SE" smtClean="0"/>
              <a:pPr>
                <a:defRPr/>
              </a:pPr>
              <a:t>2023-09-14</a:t>
            </a:fld>
            <a:endParaRPr lang="sv-SE"/>
          </a:p>
        </p:txBody>
      </p:sp>
      <p:sp>
        <p:nvSpPr>
          <p:cNvPr id="5" name="Platshållare för sidfot 2"/>
          <p:cNvSpPr>
            <a:spLocks noGrp="1"/>
          </p:cNvSpPr>
          <p:nvPr>
            <p:ph type="ftr" sz="quarter" idx="11"/>
          </p:nvPr>
        </p:nvSpPr>
        <p:spPr/>
        <p:txBody>
          <a:bodyPr/>
          <a:lstStyle>
            <a:lvl1pPr>
              <a:defRPr/>
            </a:lvl1pPr>
          </a:lstStyle>
          <a:p>
            <a:pPr>
              <a:defRPr/>
            </a:pPr>
            <a:r>
              <a:rPr lang="sv-SE"/>
              <a:t>Seko Postens turné</a:t>
            </a:r>
          </a:p>
        </p:txBody>
      </p:sp>
      <p:sp>
        <p:nvSpPr>
          <p:cNvPr id="6" name="Platshållare för bildnummer 3"/>
          <p:cNvSpPr>
            <a:spLocks noGrp="1"/>
          </p:cNvSpPr>
          <p:nvPr>
            <p:ph type="sldNum" sz="quarter" idx="12"/>
          </p:nvPr>
        </p:nvSpPr>
        <p:spPr/>
        <p:txBody>
          <a:bodyPr/>
          <a:lstStyle>
            <a:lvl1pPr>
              <a:defRPr/>
            </a:lvl1pPr>
          </a:lstStyle>
          <a:p>
            <a:pPr>
              <a:defRPr/>
            </a:pPr>
            <a:fld id="{60545AAF-FB17-4303-8D92-7AF44C9EC92B}" type="slidenum">
              <a:rPr lang="sv-SE"/>
              <a:pPr>
                <a:defRPr/>
              </a:pPr>
              <a:t>‹#›</a:t>
            </a:fld>
            <a:endParaRPr lang="sv-SE"/>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lide H: 1 column + image/chart">
    <p:spTree>
      <p:nvGrpSpPr>
        <p:cNvPr id="1" name=""/>
        <p:cNvGrpSpPr/>
        <p:nvPr/>
      </p:nvGrpSpPr>
      <p:grpSpPr>
        <a:xfrm>
          <a:off x="0" y="0"/>
          <a:ext cx="0" cy="0"/>
          <a:chOff x="0" y="0"/>
          <a:chExt cx="0" cy="0"/>
        </a:xfrm>
      </p:grpSpPr>
      <p:sp>
        <p:nvSpPr>
          <p:cNvPr id="4" name="Rektangel 3"/>
          <p:cNvSpPr/>
          <p:nvPr userDrawn="1"/>
        </p:nvSpPr>
        <p:spPr>
          <a:xfrm>
            <a:off x="316526" y="1736725"/>
            <a:ext cx="8484577" cy="4572000"/>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7164" fontAlgn="auto">
              <a:spcBef>
                <a:spcPts val="0"/>
              </a:spcBef>
              <a:spcAft>
                <a:spcPts val="0"/>
              </a:spcAft>
            </a:pPr>
            <a:endParaRPr lang="sv-SE" sz="1097">
              <a:solidFill>
                <a:prstClr val="white"/>
              </a:solidFill>
            </a:endParaRPr>
          </a:p>
        </p:txBody>
      </p:sp>
      <p:sp>
        <p:nvSpPr>
          <p:cNvPr id="15" name="Platshållare för innehåll 13"/>
          <p:cNvSpPr>
            <a:spLocks noGrp="1"/>
          </p:cNvSpPr>
          <p:nvPr>
            <p:ph sz="quarter" idx="17"/>
          </p:nvPr>
        </p:nvSpPr>
        <p:spPr>
          <a:xfrm>
            <a:off x="3246647" y="1933578"/>
            <a:ext cx="5409969" cy="4195763"/>
          </a:xfrm>
          <a:solidFill>
            <a:srgbClr val="F0F0F0"/>
          </a:solidFill>
        </p:spPr>
        <p:txBody>
          <a:bodyPr lIns="0" tIns="1652940"/>
          <a:lstStyle>
            <a:lvl1pPr algn="ctr">
              <a:defRPr b="0" cap="none">
                <a:solidFill>
                  <a:schemeClr val="tx1"/>
                </a:solidFill>
              </a:defRPr>
            </a:lvl1pPr>
          </a:lstStyle>
          <a:p>
            <a:pPr lvl="0"/>
            <a:r>
              <a:rPr lang="sv-SE" noProof="0"/>
              <a:t>Klicka här för att ändra format på bakgrundstexten</a:t>
            </a:r>
          </a:p>
        </p:txBody>
      </p:sp>
      <p:sp>
        <p:nvSpPr>
          <p:cNvPr id="2" name="Rubrik 1"/>
          <p:cNvSpPr>
            <a:spLocks noGrp="1"/>
          </p:cNvSpPr>
          <p:nvPr>
            <p:ph type="title"/>
          </p:nvPr>
        </p:nvSpPr>
        <p:spPr>
          <a:xfrm>
            <a:off x="332644" y="539751"/>
            <a:ext cx="6422780" cy="309600"/>
          </a:xfrm>
        </p:spPr>
        <p:txBody>
          <a:bodyPr/>
          <a:lstStyle/>
          <a:p>
            <a:r>
              <a:rPr lang="sv-SE" noProof="0"/>
              <a:t>Klicka här för att ändra format</a:t>
            </a:r>
          </a:p>
        </p:txBody>
      </p:sp>
      <p:sp>
        <p:nvSpPr>
          <p:cNvPr id="3" name="Platshållare för datum 2"/>
          <p:cNvSpPr>
            <a:spLocks noGrp="1"/>
          </p:cNvSpPr>
          <p:nvPr>
            <p:ph type="dt" sz="half" idx="10"/>
          </p:nvPr>
        </p:nvSpPr>
        <p:spPr/>
        <p:txBody>
          <a:bodyPr/>
          <a:lstStyle/>
          <a:p>
            <a:fld id="{C6FB78D0-B5CB-4DDC-AC55-09D3EC1A6753}" type="datetime1">
              <a:rPr lang="en-US" smtClean="0">
                <a:solidFill>
                  <a:prstClr val="black"/>
                </a:solidFill>
              </a:rPr>
              <a:pPr/>
              <a:t>9/14/2023</a:t>
            </a:fld>
            <a:endParaRPr lang="sv-SE">
              <a:solidFill>
                <a:prstClr val="black"/>
              </a:solidFill>
            </a:endParaRPr>
          </a:p>
        </p:txBody>
      </p:sp>
      <p:sp>
        <p:nvSpPr>
          <p:cNvPr id="5" name="Platshållare för bildnummer 4"/>
          <p:cNvSpPr>
            <a:spLocks noGrp="1"/>
          </p:cNvSpPr>
          <p:nvPr>
            <p:ph type="sldNum" sz="quarter" idx="12"/>
          </p:nvPr>
        </p:nvSpPr>
        <p:spPr/>
        <p:txBody>
          <a:bodyPr/>
          <a:lstStyle/>
          <a:p>
            <a:fld id="{9F29718E-E53E-4F01-9318-5CD72E98E741}" type="slidenum">
              <a:rPr lang="sv-SE" smtClean="0">
                <a:solidFill>
                  <a:prstClr val="black"/>
                </a:solidFill>
              </a:rPr>
              <a:pPr/>
              <a:t>‹#›</a:t>
            </a:fld>
            <a:endParaRPr lang="sv-SE">
              <a:solidFill>
                <a:prstClr val="black"/>
              </a:solidFill>
            </a:endParaRPr>
          </a:p>
        </p:txBody>
      </p:sp>
      <p:sp>
        <p:nvSpPr>
          <p:cNvPr id="11" name="Platshållare för text 6"/>
          <p:cNvSpPr>
            <a:spLocks noGrp="1"/>
          </p:cNvSpPr>
          <p:nvPr>
            <p:ph type="body" sz="quarter" idx="16" hasCustomPrompt="1"/>
          </p:nvPr>
        </p:nvSpPr>
        <p:spPr>
          <a:xfrm>
            <a:off x="483577" y="1933579"/>
            <a:ext cx="2510204" cy="4195763"/>
          </a:xfrm>
        </p:spPr>
        <p:txBody>
          <a:bodyPr/>
          <a:lstStyle>
            <a:lvl1pPr>
              <a:spcAft>
                <a:spcPts val="0"/>
              </a:spcAft>
              <a:defRPr sz="731" b="0" cap="none">
                <a:solidFill>
                  <a:schemeClr val="tx1"/>
                </a:solidFill>
              </a:defRPr>
            </a:lvl1pPr>
            <a:lvl2pPr>
              <a:defRPr sz="731"/>
            </a:lvl2pPr>
            <a:lvl3pPr>
              <a:spcBef>
                <a:spcPts val="0"/>
              </a:spcBef>
              <a:defRPr sz="731"/>
            </a:lvl3pPr>
            <a:lvl4pPr>
              <a:spcBef>
                <a:spcPts val="0"/>
              </a:spcBef>
              <a:defRPr sz="731"/>
            </a:lvl4pPr>
            <a:lvl5pPr marL="429062" marR="0" indent="-102158" algn="l" defTabSz="557164" rtl="0" eaLnBrk="1" fontAlgn="auto" latinLnBrk="0" hangingPunct="1">
              <a:lnSpc>
                <a:spcPct val="100000"/>
              </a:lnSpc>
              <a:spcBef>
                <a:spcPts val="0"/>
              </a:spcBef>
              <a:spcAft>
                <a:spcPts val="336"/>
              </a:spcAft>
              <a:buClrTx/>
              <a:buSzPct val="70000"/>
              <a:buFont typeface="Wingdings" pitchFamily="2" charset="2"/>
              <a:buChar char="§"/>
              <a:tabLst/>
              <a:defRPr sz="731"/>
            </a:lvl5pPr>
            <a:lvl6pPr marL="548985" indent="-104823">
              <a:lnSpc>
                <a:spcPct val="100000"/>
              </a:lnSpc>
              <a:spcAft>
                <a:spcPts val="336"/>
              </a:spcAft>
              <a:buFont typeface="Calibri" panose="020F0502020204030204" pitchFamily="34" charset="0"/>
              <a:buChar char="−"/>
              <a:defRPr sz="731"/>
            </a:lvl6p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a:p>
            <a:pPr lvl="5"/>
            <a:endParaRPr lang="sv-SE" noProof="0"/>
          </a:p>
        </p:txBody>
      </p:sp>
      <p:sp>
        <p:nvSpPr>
          <p:cNvPr id="10" name="Platshållare för sidfot 83"/>
          <p:cNvSpPr>
            <a:spLocks noGrp="1"/>
          </p:cNvSpPr>
          <p:nvPr>
            <p:ph type="ftr" sz="quarter" idx="3"/>
          </p:nvPr>
        </p:nvSpPr>
        <p:spPr>
          <a:xfrm>
            <a:off x="4572003" y="6472184"/>
            <a:ext cx="3021623" cy="129600"/>
          </a:xfrm>
          <a:prstGeom prst="rect">
            <a:avLst/>
          </a:prstGeom>
        </p:spPr>
        <p:txBody>
          <a:bodyPr vert="horz" lIns="0" tIns="0" rIns="0" bIns="0" rtlCol="0" anchor="ctr"/>
          <a:lstStyle>
            <a:lvl1pPr algn="l">
              <a:defRPr sz="488">
                <a:solidFill>
                  <a:schemeClr val="tx1"/>
                </a:solidFill>
              </a:defRPr>
            </a:lvl1pPr>
          </a:lstStyle>
          <a:p>
            <a:endParaRPr lang="sv-SE">
              <a:solidFill>
                <a:prstClr val="black"/>
              </a:solidFill>
            </a:endParaRPr>
          </a:p>
        </p:txBody>
      </p:sp>
    </p:spTree>
    <p:extLst>
      <p:ext uri="{BB962C8B-B14F-4D97-AF65-F5344CB8AC3E}">
        <p14:creationId xmlns:p14="http://schemas.microsoft.com/office/powerpoint/2010/main" val="414566207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lide I: Image/chart">
    <p:spTree>
      <p:nvGrpSpPr>
        <p:cNvPr id="1" name=""/>
        <p:cNvGrpSpPr/>
        <p:nvPr/>
      </p:nvGrpSpPr>
      <p:grpSpPr>
        <a:xfrm>
          <a:off x="0" y="0"/>
          <a:ext cx="0" cy="0"/>
          <a:chOff x="0" y="0"/>
          <a:chExt cx="0" cy="0"/>
        </a:xfrm>
      </p:grpSpPr>
      <p:sp>
        <p:nvSpPr>
          <p:cNvPr id="4" name="Rektangel 3"/>
          <p:cNvSpPr/>
          <p:nvPr userDrawn="1"/>
        </p:nvSpPr>
        <p:spPr>
          <a:xfrm>
            <a:off x="316526" y="1736725"/>
            <a:ext cx="8484577" cy="4572000"/>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57164" fontAlgn="auto">
              <a:spcBef>
                <a:spcPts val="0"/>
              </a:spcBef>
              <a:spcAft>
                <a:spcPts val="0"/>
              </a:spcAft>
            </a:pPr>
            <a:endParaRPr lang="sv-SE" sz="1097">
              <a:solidFill>
                <a:prstClr val="white"/>
              </a:solidFill>
            </a:endParaRPr>
          </a:p>
        </p:txBody>
      </p:sp>
      <p:sp>
        <p:nvSpPr>
          <p:cNvPr id="15" name="Platshållare för innehåll 13"/>
          <p:cNvSpPr>
            <a:spLocks noGrp="1"/>
          </p:cNvSpPr>
          <p:nvPr>
            <p:ph sz="quarter" idx="17"/>
          </p:nvPr>
        </p:nvSpPr>
        <p:spPr>
          <a:xfrm>
            <a:off x="483579" y="1933578"/>
            <a:ext cx="8173039" cy="4195763"/>
          </a:xfrm>
          <a:solidFill>
            <a:srgbClr val="F0F0F0"/>
          </a:solidFill>
        </p:spPr>
        <p:txBody>
          <a:bodyPr lIns="0" tIns="1652940"/>
          <a:lstStyle>
            <a:lvl1pPr algn="ctr">
              <a:defRPr b="0" cap="none">
                <a:solidFill>
                  <a:schemeClr val="tx1"/>
                </a:solidFill>
              </a:defRPr>
            </a:lvl1pPr>
          </a:lstStyle>
          <a:p>
            <a:pPr lvl="0"/>
            <a:r>
              <a:rPr lang="sv-SE" noProof="0"/>
              <a:t>Klicka här för att ändra format på bakgrundstexten</a:t>
            </a:r>
          </a:p>
        </p:txBody>
      </p:sp>
      <p:sp>
        <p:nvSpPr>
          <p:cNvPr id="2" name="Rubrik 1"/>
          <p:cNvSpPr>
            <a:spLocks noGrp="1"/>
          </p:cNvSpPr>
          <p:nvPr>
            <p:ph type="title"/>
          </p:nvPr>
        </p:nvSpPr>
        <p:spPr>
          <a:xfrm>
            <a:off x="332644" y="539751"/>
            <a:ext cx="6422780" cy="309600"/>
          </a:xfrm>
        </p:spPr>
        <p:txBody>
          <a:bodyPr/>
          <a:lstStyle/>
          <a:p>
            <a:r>
              <a:rPr lang="sv-SE" noProof="0"/>
              <a:t>Klicka här för att ändra format</a:t>
            </a:r>
          </a:p>
        </p:txBody>
      </p:sp>
      <p:sp>
        <p:nvSpPr>
          <p:cNvPr id="3" name="Platshållare för datum 2"/>
          <p:cNvSpPr>
            <a:spLocks noGrp="1"/>
          </p:cNvSpPr>
          <p:nvPr>
            <p:ph type="dt" sz="half" idx="10"/>
          </p:nvPr>
        </p:nvSpPr>
        <p:spPr/>
        <p:txBody>
          <a:bodyPr/>
          <a:lstStyle/>
          <a:p>
            <a:fld id="{66E41FED-F103-4B5E-8AFB-136C9885ADC8}" type="datetime1">
              <a:rPr lang="en-US" smtClean="0">
                <a:solidFill>
                  <a:prstClr val="black"/>
                </a:solidFill>
              </a:rPr>
              <a:pPr/>
              <a:t>9/14/2023</a:t>
            </a:fld>
            <a:endParaRPr lang="sv-SE">
              <a:solidFill>
                <a:prstClr val="black"/>
              </a:solidFill>
            </a:endParaRPr>
          </a:p>
        </p:txBody>
      </p:sp>
      <p:sp>
        <p:nvSpPr>
          <p:cNvPr id="5" name="Platshållare för bildnummer 4"/>
          <p:cNvSpPr>
            <a:spLocks noGrp="1"/>
          </p:cNvSpPr>
          <p:nvPr>
            <p:ph type="sldNum" sz="quarter" idx="12"/>
          </p:nvPr>
        </p:nvSpPr>
        <p:spPr/>
        <p:txBody>
          <a:bodyPr/>
          <a:lstStyle/>
          <a:p>
            <a:fld id="{9F29718E-E53E-4F01-9318-5CD72E98E741}" type="slidenum">
              <a:rPr lang="sv-SE" smtClean="0">
                <a:solidFill>
                  <a:prstClr val="black"/>
                </a:solidFill>
              </a:rPr>
              <a:pPr/>
              <a:t>‹#›</a:t>
            </a:fld>
            <a:endParaRPr lang="sv-SE">
              <a:solidFill>
                <a:prstClr val="black"/>
              </a:solidFill>
            </a:endParaRPr>
          </a:p>
        </p:txBody>
      </p:sp>
      <p:sp>
        <p:nvSpPr>
          <p:cNvPr id="10" name="Platshållare för sidfot 83"/>
          <p:cNvSpPr>
            <a:spLocks noGrp="1"/>
          </p:cNvSpPr>
          <p:nvPr>
            <p:ph type="ftr" sz="quarter" idx="3"/>
          </p:nvPr>
        </p:nvSpPr>
        <p:spPr>
          <a:xfrm>
            <a:off x="4572003" y="6472184"/>
            <a:ext cx="3021623" cy="129600"/>
          </a:xfrm>
          <a:prstGeom prst="rect">
            <a:avLst/>
          </a:prstGeom>
        </p:spPr>
        <p:txBody>
          <a:bodyPr vert="horz" lIns="0" tIns="0" rIns="0" bIns="0" rtlCol="0" anchor="ctr"/>
          <a:lstStyle>
            <a:lvl1pPr algn="l">
              <a:defRPr sz="488">
                <a:solidFill>
                  <a:schemeClr val="tx1"/>
                </a:solidFill>
              </a:defRPr>
            </a:lvl1pPr>
          </a:lstStyle>
          <a:p>
            <a:endParaRPr lang="sv-SE">
              <a:solidFill>
                <a:prstClr val="black"/>
              </a:solidFill>
            </a:endParaRPr>
          </a:p>
        </p:txBody>
      </p:sp>
    </p:spTree>
    <p:extLst>
      <p:ext uri="{BB962C8B-B14F-4D97-AF65-F5344CB8AC3E}">
        <p14:creationId xmlns:p14="http://schemas.microsoft.com/office/powerpoint/2010/main" val="396789730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lide J: 2-columns">
    <p:spTree>
      <p:nvGrpSpPr>
        <p:cNvPr id="1" name=""/>
        <p:cNvGrpSpPr/>
        <p:nvPr/>
      </p:nvGrpSpPr>
      <p:grpSpPr>
        <a:xfrm>
          <a:off x="0" y="0"/>
          <a:ext cx="0" cy="0"/>
          <a:chOff x="0" y="0"/>
          <a:chExt cx="0" cy="0"/>
        </a:xfrm>
      </p:grpSpPr>
      <p:sp>
        <p:nvSpPr>
          <p:cNvPr id="2" name="Rubrik 1"/>
          <p:cNvSpPr>
            <a:spLocks noGrp="1"/>
          </p:cNvSpPr>
          <p:nvPr>
            <p:ph type="title"/>
          </p:nvPr>
        </p:nvSpPr>
        <p:spPr>
          <a:xfrm>
            <a:off x="331764" y="539751"/>
            <a:ext cx="6438901" cy="309600"/>
          </a:xfrm>
        </p:spPr>
        <p:txBody>
          <a:bodyPr/>
          <a:lstStyle/>
          <a:p>
            <a:r>
              <a:rPr lang="sv-SE" noProof="0"/>
              <a:t>Klicka här för att ändra format</a:t>
            </a:r>
          </a:p>
        </p:txBody>
      </p:sp>
      <p:sp>
        <p:nvSpPr>
          <p:cNvPr id="3" name="Platshållare för datum 2"/>
          <p:cNvSpPr>
            <a:spLocks noGrp="1"/>
          </p:cNvSpPr>
          <p:nvPr>
            <p:ph type="dt" sz="half" idx="10"/>
          </p:nvPr>
        </p:nvSpPr>
        <p:spPr/>
        <p:txBody>
          <a:bodyPr/>
          <a:lstStyle/>
          <a:p>
            <a:fld id="{B48FDE30-E300-4DA5-BE05-8F8684AFA437}" type="datetime1">
              <a:rPr lang="en-US" smtClean="0">
                <a:solidFill>
                  <a:prstClr val="black"/>
                </a:solidFill>
              </a:rPr>
              <a:pPr/>
              <a:t>9/14/2023</a:t>
            </a:fld>
            <a:endParaRPr lang="sv-SE">
              <a:solidFill>
                <a:prstClr val="black"/>
              </a:solidFill>
            </a:endParaRPr>
          </a:p>
        </p:txBody>
      </p:sp>
      <p:sp>
        <p:nvSpPr>
          <p:cNvPr id="5" name="Platshållare för bildnummer 4"/>
          <p:cNvSpPr>
            <a:spLocks noGrp="1"/>
          </p:cNvSpPr>
          <p:nvPr>
            <p:ph type="sldNum" sz="quarter" idx="12"/>
          </p:nvPr>
        </p:nvSpPr>
        <p:spPr/>
        <p:txBody>
          <a:bodyPr/>
          <a:lstStyle/>
          <a:p>
            <a:fld id="{9F29718E-E53E-4F01-9318-5CD72E98E741}" type="slidenum">
              <a:rPr lang="sv-SE" smtClean="0">
                <a:solidFill>
                  <a:prstClr val="black"/>
                </a:solidFill>
              </a:rPr>
              <a:pPr/>
              <a:t>‹#›</a:t>
            </a:fld>
            <a:endParaRPr lang="sv-SE">
              <a:solidFill>
                <a:prstClr val="black"/>
              </a:solidFill>
            </a:endParaRPr>
          </a:p>
        </p:txBody>
      </p:sp>
      <p:sp>
        <p:nvSpPr>
          <p:cNvPr id="8" name="Platshållare för text 6"/>
          <p:cNvSpPr>
            <a:spLocks noGrp="1"/>
          </p:cNvSpPr>
          <p:nvPr>
            <p:ph type="body" sz="quarter" idx="14" hasCustomPrompt="1"/>
          </p:nvPr>
        </p:nvSpPr>
        <p:spPr>
          <a:xfrm>
            <a:off x="316525" y="2168713"/>
            <a:ext cx="4135315" cy="4155888"/>
          </a:xfrm>
        </p:spPr>
        <p:txBody>
          <a:bodyPr rIns="0"/>
          <a:lstStyle>
            <a:lvl1pPr>
              <a:spcAft>
                <a:spcPts val="0"/>
              </a:spcAft>
              <a:defRPr b="0" cap="none">
                <a:solidFill>
                  <a:schemeClr val="tx1"/>
                </a:solidFill>
              </a:defRPr>
            </a:lvl1pPr>
            <a:lvl2pPr marL="149171" indent="-149171">
              <a:spcBef>
                <a:spcPts val="366"/>
              </a:spcBef>
              <a:spcAft>
                <a:spcPts val="366"/>
              </a:spcAft>
              <a:buSzPct val="70000"/>
              <a:buFont typeface="Wingdings" panose="05000000000000000000" pitchFamily="2" charset="2"/>
              <a:buChar char="§"/>
              <a:defRPr/>
            </a:lvl2pPr>
            <a:lvl3pPr marL="315892" indent="-149171">
              <a:spcAft>
                <a:spcPts val="366"/>
              </a:spcAft>
              <a:buSzPct val="100000"/>
              <a:buFont typeface="Calibri" panose="020F0502020204030204" pitchFamily="34" charset="0"/>
              <a:buChar char="−"/>
              <a:defRPr/>
            </a:lvl3pPr>
            <a:lvl4pPr marL="423383" indent="-105298">
              <a:spcAft>
                <a:spcPts val="366"/>
              </a:spcAft>
              <a:buSzPct val="70000"/>
              <a:buFont typeface="Wingdings" panose="05000000000000000000" pitchFamily="2" charset="2"/>
              <a:buChar char="§"/>
              <a:defRPr/>
            </a:lvl4pPr>
            <a:lvl5pPr marL="546230" marR="0" indent="-118460" algn="l" defTabSz="557164" rtl="0" eaLnBrk="1" fontAlgn="auto" latinLnBrk="0" hangingPunct="1">
              <a:lnSpc>
                <a:spcPct val="100000"/>
              </a:lnSpc>
              <a:spcBef>
                <a:spcPct val="20000"/>
              </a:spcBef>
              <a:spcAft>
                <a:spcPts val="366"/>
              </a:spcAft>
              <a:buClrTx/>
              <a:buSzPct val="100000"/>
              <a:buFont typeface="Calibri" panose="020F0502020204030204" pitchFamily="34" charset="0"/>
              <a:buChar char="–"/>
              <a:tabLst/>
              <a:defRPr/>
            </a:lvl5pPr>
            <a:lvl6pPr marL="548985" indent="-104823">
              <a:spcAft>
                <a:spcPts val="366"/>
              </a:spcAft>
              <a:buFont typeface="Calibri" panose="020F0502020204030204" pitchFamily="34" charset="0"/>
              <a:buChar char="−"/>
              <a:defRPr/>
            </a:lvl6p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a:p>
            <a:pPr lvl="5"/>
            <a:endParaRPr lang="sv-SE" noProof="0"/>
          </a:p>
          <a:p>
            <a:pPr lvl="5"/>
            <a:endParaRPr lang="sv-SE" noProof="0"/>
          </a:p>
        </p:txBody>
      </p:sp>
      <p:sp>
        <p:nvSpPr>
          <p:cNvPr id="9" name="Platshållare för text 6"/>
          <p:cNvSpPr>
            <a:spLocks noGrp="1"/>
          </p:cNvSpPr>
          <p:nvPr>
            <p:ph type="body" sz="quarter" idx="15"/>
          </p:nvPr>
        </p:nvSpPr>
        <p:spPr>
          <a:xfrm>
            <a:off x="316525" y="1749425"/>
            <a:ext cx="4135315" cy="243792"/>
          </a:xfrm>
        </p:spPr>
        <p:txBody>
          <a:bodyPr rIns="0"/>
          <a:lstStyle>
            <a:lvl1pPr>
              <a:defRPr b="1" cap="none" baseline="0">
                <a:solidFill>
                  <a:schemeClr val="accent1"/>
                </a:solidFill>
              </a:defRPr>
            </a:lvl1pPr>
            <a:lvl5pPr marL="429062" marR="0" indent="-102158" algn="l" defTabSz="557164" rtl="0" eaLnBrk="1" fontAlgn="auto" latinLnBrk="0" hangingPunct="1">
              <a:lnSpc>
                <a:spcPct val="100000"/>
              </a:lnSpc>
              <a:spcBef>
                <a:spcPct val="20000"/>
              </a:spcBef>
              <a:spcAft>
                <a:spcPts val="0"/>
              </a:spcAft>
              <a:buClrTx/>
              <a:buSzTx/>
              <a:buFont typeface="Wingdings" pitchFamily="2" charset="2"/>
              <a:buChar char="§"/>
              <a:tabLst/>
              <a:defRPr/>
            </a:lvl5pPr>
            <a:lvl6pPr marL="548985" indent="-104823">
              <a:buFont typeface="Arial" pitchFamily="34" charset="0"/>
              <a:buChar char="−"/>
              <a:defRPr/>
            </a:lvl6pPr>
          </a:lstStyle>
          <a:p>
            <a:pPr lvl="0"/>
            <a:r>
              <a:rPr lang="sv-SE" noProof="0"/>
              <a:t>Klicka här för att ändra format på bakgrundstexten</a:t>
            </a:r>
          </a:p>
        </p:txBody>
      </p:sp>
      <p:sp>
        <p:nvSpPr>
          <p:cNvPr id="10" name="Platshållare för text 6"/>
          <p:cNvSpPr>
            <a:spLocks noGrp="1"/>
          </p:cNvSpPr>
          <p:nvPr>
            <p:ph type="body" sz="quarter" idx="16" hasCustomPrompt="1"/>
          </p:nvPr>
        </p:nvSpPr>
        <p:spPr>
          <a:xfrm>
            <a:off x="4698024" y="2168713"/>
            <a:ext cx="4116266" cy="4155888"/>
          </a:xfrm>
        </p:spPr>
        <p:txBody>
          <a:bodyPr rIns="0"/>
          <a:lstStyle>
            <a:lvl1pPr>
              <a:spcAft>
                <a:spcPts val="0"/>
              </a:spcAft>
              <a:defRPr b="0" cap="none">
                <a:solidFill>
                  <a:schemeClr val="tx1"/>
                </a:solidFill>
              </a:defRPr>
            </a:lvl1pPr>
            <a:lvl2pPr marL="149171" indent="-149171">
              <a:spcBef>
                <a:spcPts val="366"/>
              </a:spcBef>
              <a:spcAft>
                <a:spcPts val="366"/>
              </a:spcAft>
              <a:buSzPct val="70000"/>
              <a:buFont typeface="Wingdings" panose="05000000000000000000" pitchFamily="2" charset="2"/>
              <a:buChar char="§"/>
              <a:defRPr/>
            </a:lvl2pPr>
            <a:lvl3pPr marL="340846" indent="-174125">
              <a:defRPr lang="sv-SE" sz="975" kern="1200" spc="-11" noProof="0" dirty="0" smtClean="0">
                <a:solidFill>
                  <a:schemeClr val="tx1"/>
                </a:solidFill>
                <a:latin typeface="+mn-lt"/>
                <a:ea typeface="+mn-ea"/>
                <a:cs typeface="+mn-cs"/>
              </a:defRPr>
            </a:lvl3pPr>
            <a:lvl4pPr marL="492211" indent="-174125">
              <a:defRPr lang="sv-SE" sz="975" kern="1200" spc="-11" noProof="0" dirty="0" smtClean="0">
                <a:solidFill>
                  <a:schemeClr val="tx1"/>
                </a:solidFill>
                <a:latin typeface="+mn-lt"/>
                <a:ea typeface="+mn-ea"/>
                <a:cs typeface="+mn-cs"/>
              </a:defRPr>
            </a:lvl4pPr>
            <a:lvl5pPr marL="601895" marR="0" indent="-174125" algn="l" defTabSz="557164" rtl="0" eaLnBrk="1" fontAlgn="auto" latinLnBrk="0" hangingPunct="1">
              <a:lnSpc>
                <a:spcPct val="100000"/>
              </a:lnSpc>
              <a:spcBef>
                <a:spcPct val="20000"/>
              </a:spcBef>
              <a:spcAft>
                <a:spcPts val="366"/>
              </a:spcAft>
              <a:buClrTx/>
              <a:buSzPct val="70000"/>
              <a:buFont typeface="Wingdings" pitchFamily="2" charset="2"/>
              <a:buChar char="§"/>
              <a:tabLst/>
              <a:defRPr lang="sv-SE" sz="975" kern="1200" spc="-11" noProof="0" dirty="0" smtClean="0">
                <a:solidFill>
                  <a:schemeClr val="tx1"/>
                </a:solidFill>
                <a:latin typeface="+mn-lt"/>
                <a:ea typeface="+mn-ea"/>
                <a:cs typeface="+mn-cs"/>
              </a:defRPr>
            </a:lvl5pPr>
            <a:lvl6pPr marL="548985" indent="-104823">
              <a:spcAft>
                <a:spcPts val="366"/>
              </a:spcAft>
              <a:buFont typeface="Calibri" panose="020F0502020204030204" pitchFamily="34" charset="0"/>
              <a:buChar char="−"/>
              <a:defRPr/>
            </a:lvl6pPr>
          </a:lstStyle>
          <a:p>
            <a:pPr lvl="0"/>
            <a:r>
              <a:rPr lang="sv-SE" noProof="0"/>
              <a:t>Klicka här för att ändra format på bakgrundstexten</a:t>
            </a:r>
          </a:p>
          <a:p>
            <a:pPr lvl="1"/>
            <a:r>
              <a:rPr lang="sv-SE" noProof="0"/>
              <a:t>Nivå två</a:t>
            </a:r>
          </a:p>
          <a:p>
            <a:pPr marL="315892" lvl="2" indent="-149171" algn="l" defTabSz="557164" rtl="0" eaLnBrk="1" latinLnBrk="0" hangingPunct="1">
              <a:spcBef>
                <a:spcPts val="0"/>
              </a:spcBef>
              <a:spcAft>
                <a:spcPts val="366"/>
              </a:spcAft>
              <a:buSzPct val="100000"/>
              <a:buFont typeface="Calibri" panose="020F0502020204030204" pitchFamily="34" charset="0"/>
              <a:buChar char="−"/>
            </a:pPr>
            <a:r>
              <a:rPr lang="sv-SE" noProof="0"/>
              <a:t>Nivå tre</a:t>
            </a:r>
          </a:p>
          <a:p>
            <a:pPr marL="423383" lvl="3" indent="-105298" algn="l" defTabSz="557164" rtl="0" eaLnBrk="1" latinLnBrk="0" hangingPunct="1">
              <a:spcBef>
                <a:spcPts val="0"/>
              </a:spcBef>
              <a:spcAft>
                <a:spcPts val="366"/>
              </a:spcAft>
              <a:buSzPct val="70000"/>
              <a:buFont typeface="Wingdings" panose="05000000000000000000" pitchFamily="2" charset="2"/>
              <a:buChar char="§"/>
              <a:tabLst/>
            </a:pPr>
            <a:r>
              <a:rPr lang="sv-SE" noProof="0"/>
              <a:t>Nivå fyra</a:t>
            </a:r>
          </a:p>
          <a:p>
            <a:pPr marL="546230" marR="0" lvl="4" indent="-118460" algn="l" defTabSz="557164" rtl="0" eaLnBrk="1" fontAlgn="auto" latinLnBrk="0" hangingPunct="1">
              <a:lnSpc>
                <a:spcPct val="100000"/>
              </a:lnSpc>
              <a:spcBef>
                <a:spcPct val="20000"/>
              </a:spcBef>
              <a:spcAft>
                <a:spcPts val="366"/>
              </a:spcAft>
              <a:buClrTx/>
              <a:buSzPct val="100000"/>
              <a:buFont typeface="Calibri" panose="020F0502020204030204" pitchFamily="34" charset="0"/>
              <a:buChar char="–"/>
              <a:tabLst/>
            </a:pPr>
            <a:r>
              <a:rPr lang="sv-SE" noProof="0"/>
              <a:t>Nivå fem</a:t>
            </a:r>
          </a:p>
          <a:p>
            <a:pPr lvl="5"/>
            <a:endParaRPr lang="sv-SE" noProof="0"/>
          </a:p>
          <a:p>
            <a:pPr lvl="5"/>
            <a:endParaRPr lang="sv-SE" noProof="0"/>
          </a:p>
          <a:p>
            <a:pPr lvl="5"/>
            <a:endParaRPr lang="sv-SE" noProof="0"/>
          </a:p>
        </p:txBody>
      </p:sp>
      <p:sp>
        <p:nvSpPr>
          <p:cNvPr id="11" name="Platshållare för text 6"/>
          <p:cNvSpPr>
            <a:spLocks noGrp="1"/>
          </p:cNvSpPr>
          <p:nvPr>
            <p:ph type="body" sz="quarter" idx="17"/>
          </p:nvPr>
        </p:nvSpPr>
        <p:spPr>
          <a:xfrm>
            <a:off x="4698024" y="1749425"/>
            <a:ext cx="4116266" cy="243792"/>
          </a:xfrm>
        </p:spPr>
        <p:txBody>
          <a:bodyPr rIns="0"/>
          <a:lstStyle>
            <a:lvl1pPr>
              <a:buSzPct val="70000"/>
              <a:buFont typeface="Wingdings" pitchFamily="2" charset="2"/>
              <a:buNone/>
              <a:defRPr b="1" cap="none" baseline="0">
                <a:solidFill>
                  <a:schemeClr val="accent1"/>
                </a:solidFill>
              </a:defRPr>
            </a:lvl1pPr>
            <a:lvl5pPr marL="429062" marR="0" indent="-102158" algn="l" defTabSz="557164" rtl="0" eaLnBrk="1" fontAlgn="auto" latinLnBrk="0" hangingPunct="1">
              <a:lnSpc>
                <a:spcPct val="100000"/>
              </a:lnSpc>
              <a:spcBef>
                <a:spcPct val="20000"/>
              </a:spcBef>
              <a:spcAft>
                <a:spcPts val="0"/>
              </a:spcAft>
              <a:buClrTx/>
              <a:buSzTx/>
              <a:buFont typeface="Wingdings" pitchFamily="2" charset="2"/>
              <a:buChar char="§"/>
              <a:tabLst/>
              <a:defRPr/>
            </a:lvl5pPr>
            <a:lvl6pPr marL="548985" indent="-104823">
              <a:buFont typeface="Arial" pitchFamily="34" charset="0"/>
              <a:buChar char="−"/>
              <a:defRPr/>
            </a:lvl6pPr>
          </a:lstStyle>
          <a:p>
            <a:pPr lvl="0"/>
            <a:r>
              <a:rPr lang="sv-SE" noProof="0"/>
              <a:t>Klicka här för att ändra format på bakgrundstexten</a:t>
            </a:r>
          </a:p>
        </p:txBody>
      </p:sp>
      <p:sp>
        <p:nvSpPr>
          <p:cNvPr id="12" name="Platshållare för sidfot 83"/>
          <p:cNvSpPr>
            <a:spLocks noGrp="1"/>
          </p:cNvSpPr>
          <p:nvPr>
            <p:ph type="ftr" sz="quarter" idx="3"/>
          </p:nvPr>
        </p:nvSpPr>
        <p:spPr>
          <a:xfrm>
            <a:off x="4572003" y="6472184"/>
            <a:ext cx="3021623" cy="129600"/>
          </a:xfrm>
          <a:prstGeom prst="rect">
            <a:avLst/>
          </a:prstGeom>
        </p:spPr>
        <p:txBody>
          <a:bodyPr vert="horz" lIns="0" tIns="0" rIns="0" bIns="0" rtlCol="0" anchor="ctr"/>
          <a:lstStyle>
            <a:lvl1pPr algn="l">
              <a:defRPr sz="488">
                <a:solidFill>
                  <a:schemeClr val="tx1"/>
                </a:solidFill>
              </a:defRPr>
            </a:lvl1pPr>
          </a:lstStyle>
          <a:p>
            <a:endParaRPr lang="sv-SE">
              <a:solidFill>
                <a:prstClr val="black"/>
              </a:solidFill>
            </a:endParaRPr>
          </a:p>
        </p:txBody>
      </p:sp>
    </p:spTree>
    <p:extLst>
      <p:ext uri="{BB962C8B-B14F-4D97-AF65-F5344CB8AC3E}">
        <p14:creationId xmlns:p14="http://schemas.microsoft.com/office/powerpoint/2010/main" val="77769413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Slide K: image page">
    <p:spTree>
      <p:nvGrpSpPr>
        <p:cNvPr id="1" name=""/>
        <p:cNvGrpSpPr/>
        <p:nvPr/>
      </p:nvGrpSpPr>
      <p:grpSpPr>
        <a:xfrm>
          <a:off x="0" y="0"/>
          <a:ext cx="0" cy="0"/>
          <a:chOff x="0" y="0"/>
          <a:chExt cx="0" cy="0"/>
        </a:xfrm>
      </p:grpSpPr>
      <p:sp>
        <p:nvSpPr>
          <p:cNvPr id="7" name="Platshållare för bild 6"/>
          <p:cNvSpPr>
            <a:spLocks noGrp="1"/>
          </p:cNvSpPr>
          <p:nvPr>
            <p:ph type="pic" sz="quarter" idx="10"/>
          </p:nvPr>
        </p:nvSpPr>
        <p:spPr>
          <a:xfrm>
            <a:off x="0" y="-5861"/>
            <a:ext cx="9144000" cy="6858000"/>
          </a:xfrm>
          <a:solidFill>
            <a:srgbClr val="F0F0F0"/>
          </a:solidFill>
        </p:spPr>
        <p:txBody>
          <a:bodyPr lIns="0" tIns="2743880"/>
          <a:lstStyle>
            <a:lvl1pPr algn="ctr">
              <a:defRPr b="0" cap="none"/>
            </a:lvl1pPr>
          </a:lstStyle>
          <a:p>
            <a:r>
              <a:rPr lang="sv-SE" noProof="0"/>
              <a:t>Klicka på ikonen för att lägga till en bild</a:t>
            </a:r>
          </a:p>
        </p:txBody>
      </p:sp>
    </p:spTree>
    <p:extLst>
      <p:ext uri="{BB962C8B-B14F-4D97-AF65-F5344CB8AC3E}">
        <p14:creationId xmlns:p14="http://schemas.microsoft.com/office/powerpoint/2010/main" val="263594056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Slide L2: Last page">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332642" y="4175128"/>
            <a:ext cx="2665535" cy="2330451"/>
          </a:xfrm>
        </p:spPr>
        <p:txBody>
          <a:bodyPr anchor="b" anchorCtr="0"/>
          <a:lstStyle>
            <a:lvl1pPr>
              <a:lnSpc>
                <a:spcPct val="100000"/>
              </a:lnSpc>
              <a:defRPr sz="671" b="0" spc="-11" baseline="0">
                <a:solidFill>
                  <a:schemeClr val="accent1"/>
                </a:solidFill>
              </a:defRPr>
            </a:lvl1pPr>
          </a:lstStyle>
          <a:p>
            <a:r>
              <a:rPr lang="sv-SE" noProof="0"/>
              <a:t>Klicka här för att ändra format</a:t>
            </a:r>
          </a:p>
        </p:txBody>
      </p:sp>
      <p:cxnSp>
        <p:nvCxnSpPr>
          <p:cNvPr id="10" name="Rak 9"/>
          <p:cNvCxnSpPr/>
          <p:nvPr userDrawn="1"/>
        </p:nvCxnSpPr>
        <p:spPr>
          <a:xfrm>
            <a:off x="332642" y="360912"/>
            <a:ext cx="8473847"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9" name="Bildobjekt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80300" y="543605"/>
            <a:ext cx="820800" cy="172967"/>
          </a:xfrm>
          <a:prstGeom prst="rect">
            <a:avLst/>
          </a:prstGeom>
        </p:spPr>
      </p:pic>
    </p:spTree>
    <p:extLst>
      <p:ext uri="{BB962C8B-B14F-4D97-AF65-F5344CB8AC3E}">
        <p14:creationId xmlns:p14="http://schemas.microsoft.com/office/powerpoint/2010/main" val="162142462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Slide A1: First page">
    <p:spTree>
      <p:nvGrpSpPr>
        <p:cNvPr id="1" name=""/>
        <p:cNvGrpSpPr/>
        <p:nvPr/>
      </p:nvGrpSpPr>
      <p:grpSpPr>
        <a:xfrm>
          <a:off x="0" y="0"/>
          <a:ext cx="0" cy="0"/>
          <a:chOff x="0" y="0"/>
          <a:chExt cx="0" cy="0"/>
        </a:xfrm>
      </p:grpSpPr>
      <p:sp>
        <p:nvSpPr>
          <p:cNvPr id="20" name="Rektangel 19"/>
          <p:cNvSpPr/>
          <p:nvPr userDrawn="1"/>
        </p:nvSpPr>
        <p:spPr>
          <a:xfrm>
            <a:off x="-2751992" y="285750"/>
            <a:ext cx="2373923" cy="1276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GB">
              <a:solidFill>
                <a:prstClr val="white"/>
              </a:solidFill>
            </a:endParaRPr>
          </a:p>
        </p:txBody>
      </p:sp>
      <p:sp>
        <p:nvSpPr>
          <p:cNvPr id="11" name="Rubrik 1"/>
          <p:cNvSpPr>
            <a:spLocks noGrp="1"/>
          </p:cNvSpPr>
          <p:nvPr>
            <p:ph type="ctrTitle" hasCustomPrompt="1"/>
          </p:nvPr>
        </p:nvSpPr>
        <p:spPr>
          <a:xfrm>
            <a:off x="183230" y="2962275"/>
            <a:ext cx="4262747" cy="2154238"/>
          </a:xfrm>
          <a:solidFill>
            <a:schemeClr val="accent1"/>
          </a:solidFill>
        </p:spPr>
        <p:txBody>
          <a:bodyPr lIns="132235" tIns="198353" rIns="132235"/>
          <a:lstStyle>
            <a:lvl1pPr marL="0" marR="0" indent="0" algn="l" defTabSz="685757" rtl="0" eaLnBrk="1" fontAlgn="auto" latinLnBrk="0" hangingPunct="1">
              <a:lnSpc>
                <a:spcPts val="2066"/>
              </a:lnSpc>
              <a:spcBef>
                <a:spcPct val="0"/>
              </a:spcBef>
              <a:spcAft>
                <a:spcPts val="0"/>
              </a:spcAft>
              <a:buClrTx/>
              <a:buSzTx/>
              <a:buFontTx/>
              <a:buNone/>
              <a:tabLst/>
              <a:defRPr lang="en-GB" sz="2250" smtClean="0">
                <a:solidFill>
                  <a:schemeClr val="bg1"/>
                </a:solidFill>
              </a:defRPr>
            </a:lvl1pPr>
          </a:lstStyle>
          <a:p>
            <a:r>
              <a:rPr lang="en-US"/>
              <a:t>Presentation title</a:t>
            </a:r>
            <a:endParaRPr lang="sv-SE" noProof="0"/>
          </a:p>
        </p:txBody>
      </p:sp>
      <p:sp>
        <p:nvSpPr>
          <p:cNvPr id="12" name="Underrubrik 2"/>
          <p:cNvSpPr>
            <a:spLocks noGrp="1"/>
          </p:cNvSpPr>
          <p:nvPr>
            <p:ph type="subTitle" idx="1" hasCustomPrompt="1"/>
          </p:nvPr>
        </p:nvSpPr>
        <p:spPr>
          <a:xfrm>
            <a:off x="321556" y="4499203"/>
            <a:ext cx="4021925" cy="236405"/>
          </a:xfrm>
        </p:spPr>
        <p:txBody>
          <a:bodyPr anchor="b" anchorCtr="0"/>
          <a:lstStyle>
            <a:lvl1pPr marL="0" marR="0" indent="0" algn="l" defTabSz="685757" rtl="0" eaLnBrk="1" fontAlgn="auto" latinLnBrk="0" hangingPunct="1">
              <a:lnSpc>
                <a:spcPct val="100000"/>
              </a:lnSpc>
              <a:spcBef>
                <a:spcPts val="0"/>
              </a:spcBef>
              <a:spcAft>
                <a:spcPts val="413"/>
              </a:spcAft>
              <a:buClrTx/>
              <a:buSzTx/>
              <a:buFont typeface="Arial" pitchFamily="34" charset="0"/>
              <a:buNone/>
              <a:tabLst/>
              <a:defRPr lang="en-GB" sz="938" b="1" cap="none" baseline="0" smtClean="0">
                <a:solidFill>
                  <a:schemeClr val="bg1"/>
                </a:solidFill>
              </a:defRPr>
            </a:lvl1pPr>
            <a:lvl2pPr marL="342878" indent="0" algn="ctr">
              <a:buNone/>
              <a:defRPr>
                <a:solidFill>
                  <a:schemeClr val="tx1">
                    <a:tint val="75000"/>
                  </a:schemeClr>
                </a:solidFill>
              </a:defRPr>
            </a:lvl2pPr>
            <a:lvl3pPr marL="685757" indent="0" algn="ctr">
              <a:buNone/>
              <a:defRPr>
                <a:solidFill>
                  <a:schemeClr val="tx1">
                    <a:tint val="75000"/>
                  </a:schemeClr>
                </a:solidFill>
              </a:defRPr>
            </a:lvl3pPr>
            <a:lvl4pPr marL="1028635" indent="0" algn="ctr">
              <a:buNone/>
              <a:defRPr>
                <a:solidFill>
                  <a:schemeClr val="tx1">
                    <a:tint val="75000"/>
                  </a:schemeClr>
                </a:solidFill>
              </a:defRPr>
            </a:lvl4pPr>
            <a:lvl5pPr marL="1371513" indent="0" algn="ctr">
              <a:buNone/>
              <a:defRPr>
                <a:solidFill>
                  <a:schemeClr val="tx1">
                    <a:tint val="75000"/>
                  </a:schemeClr>
                </a:solidFill>
              </a:defRPr>
            </a:lvl5pPr>
            <a:lvl6pPr marL="1714391" indent="0" algn="ctr">
              <a:buNone/>
              <a:defRPr>
                <a:solidFill>
                  <a:schemeClr val="tx1">
                    <a:tint val="75000"/>
                  </a:schemeClr>
                </a:solidFill>
              </a:defRPr>
            </a:lvl6pPr>
            <a:lvl7pPr marL="2057270" indent="0" algn="ctr">
              <a:buNone/>
              <a:defRPr>
                <a:solidFill>
                  <a:schemeClr val="tx1">
                    <a:tint val="75000"/>
                  </a:schemeClr>
                </a:solidFill>
              </a:defRPr>
            </a:lvl7pPr>
            <a:lvl8pPr marL="2400149" indent="0" algn="ctr">
              <a:buNone/>
              <a:defRPr>
                <a:solidFill>
                  <a:schemeClr val="tx1">
                    <a:tint val="75000"/>
                  </a:schemeClr>
                </a:solidFill>
              </a:defRPr>
            </a:lvl8pPr>
            <a:lvl9pPr marL="2743027" indent="0" algn="ctr">
              <a:buNone/>
              <a:defRPr>
                <a:solidFill>
                  <a:schemeClr val="tx1">
                    <a:tint val="75000"/>
                  </a:schemeClr>
                </a:solidFill>
              </a:defRPr>
            </a:lvl9pPr>
          </a:lstStyle>
          <a:p>
            <a:r>
              <a:rPr lang="en-US"/>
              <a:t>Place/city</a:t>
            </a:r>
            <a:endParaRPr lang="sv-SE" noProof="0"/>
          </a:p>
        </p:txBody>
      </p:sp>
      <p:sp>
        <p:nvSpPr>
          <p:cNvPr id="13" name="Platshållare för text 18"/>
          <p:cNvSpPr>
            <a:spLocks noGrp="1"/>
          </p:cNvSpPr>
          <p:nvPr>
            <p:ph type="body" sz="quarter" idx="11" hasCustomPrompt="1"/>
          </p:nvPr>
        </p:nvSpPr>
        <p:spPr>
          <a:xfrm>
            <a:off x="327345" y="4810190"/>
            <a:ext cx="1212776" cy="298624"/>
          </a:xfrm>
        </p:spPr>
        <p:txBody>
          <a:bodyPr/>
          <a:lstStyle>
            <a:lvl1pPr marL="0" marR="0" indent="0" algn="l" defTabSz="685757" rtl="0" eaLnBrk="1" fontAlgn="auto" latinLnBrk="0" hangingPunct="1">
              <a:lnSpc>
                <a:spcPct val="100000"/>
              </a:lnSpc>
              <a:spcBef>
                <a:spcPts val="0"/>
              </a:spcBef>
              <a:spcAft>
                <a:spcPts val="413"/>
              </a:spcAft>
              <a:buClrTx/>
              <a:buSzTx/>
              <a:buFont typeface="Arial" pitchFamily="34" charset="0"/>
              <a:buNone/>
              <a:tabLst/>
              <a:defRPr lang="en-GB" sz="938" b="1">
                <a:solidFill>
                  <a:schemeClr val="bg1"/>
                </a:solidFill>
              </a:defRPr>
            </a:lvl1pPr>
          </a:lstStyle>
          <a:p>
            <a:pPr marL="0" marR="0" lvl="0" indent="0" algn="l" defTabSz="685757" rtl="0" eaLnBrk="1" fontAlgn="auto" latinLnBrk="0" hangingPunct="1">
              <a:lnSpc>
                <a:spcPct val="100000"/>
              </a:lnSpc>
              <a:spcBef>
                <a:spcPts val="0"/>
              </a:spcBef>
              <a:spcAft>
                <a:spcPts val="413"/>
              </a:spcAft>
              <a:buClrTx/>
              <a:buSzTx/>
              <a:buFont typeface="Arial" pitchFamily="34" charset="0"/>
              <a:buNone/>
              <a:tabLst/>
              <a:defRPr/>
            </a:pPr>
            <a:r>
              <a:rPr lang="en-US" noProof="0"/>
              <a:t>yyyy/mm/dd</a:t>
            </a:r>
          </a:p>
        </p:txBody>
      </p:sp>
      <p:sp>
        <p:nvSpPr>
          <p:cNvPr id="14" name="Platshållare för text 18"/>
          <p:cNvSpPr>
            <a:spLocks noGrp="1"/>
          </p:cNvSpPr>
          <p:nvPr>
            <p:ph type="body" sz="quarter" idx="12" hasCustomPrompt="1"/>
          </p:nvPr>
        </p:nvSpPr>
        <p:spPr>
          <a:xfrm>
            <a:off x="1788816" y="4810190"/>
            <a:ext cx="2549352" cy="298624"/>
          </a:xfrm>
        </p:spPr>
        <p:txBody>
          <a:bodyPr/>
          <a:lstStyle>
            <a:lvl1pPr algn="r">
              <a:defRPr lang="en-GB" sz="938" b="1" cap="all" baseline="0" smtClean="0">
                <a:solidFill>
                  <a:schemeClr val="bg1"/>
                </a:solidFill>
              </a:defRPr>
            </a:lvl1pPr>
          </a:lstStyle>
          <a:p>
            <a:pPr lvl="0"/>
            <a:r>
              <a:rPr lang="sv-SE" noProof="0"/>
              <a:t>STATUS</a:t>
            </a:r>
          </a:p>
        </p:txBody>
      </p:sp>
      <p:sp>
        <p:nvSpPr>
          <p:cNvPr id="16" name="Rektangel 15"/>
          <p:cNvSpPr/>
          <p:nvPr userDrawn="1"/>
        </p:nvSpPr>
        <p:spPr>
          <a:xfrm>
            <a:off x="167056" y="6026761"/>
            <a:ext cx="8809892" cy="65303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sv-SE">
              <a:solidFill>
                <a:prstClr val="white"/>
              </a:solidFill>
            </a:endParaRPr>
          </a:p>
        </p:txBody>
      </p:sp>
      <p:sp>
        <p:nvSpPr>
          <p:cNvPr id="19" name="TextBox 9"/>
          <p:cNvSpPr txBox="1"/>
          <p:nvPr userDrawn="1"/>
        </p:nvSpPr>
        <p:spPr>
          <a:xfrm>
            <a:off x="-2690445" y="2928939"/>
            <a:ext cx="2101361" cy="600164"/>
          </a:xfrm>
          <a:prstGeom prst="rect">
            <a:avLst/>
          </a:prstGeom>
          <a:noFill/>
        </p:spPr>
        <p:txBody>
          <a:bodyPr wrap="square" rtlCol="0">
            <a:spAutoFit/>
          </a:bodyPr>
          <a:lstStyle/>
          <a:p>
            <a:pPr algn="r" defTabSz="685800" fontAlgn="auto">
              <a:spcBef>
                <a:spcPts val="0"/>
              </a:spcBef>
              <a:spcAft>
                <a:spcPts val="0"/>
              </a:spcAft>
            </a:pPr>
            <a:r>
              <a:rPr lang="en-US" sz="825" b="1">
                <a:solidFill>
                  <a:prstClr val="white"/>
                </a:solidFill>
                <a:latin typeface="Verdana"/>
                <a:ea typeface="+mn-ea"/>
                <a:cs typeface="+mn-cs"/>
              </a:rPr>
              <a:t>Status:</a:t>
            </a:r>
          </a:p>
          <a:p>
            <a:pPr algn="r" defTabSz="685800" fontAlgn="auto">
              <a:spcBef>
                <a:spcPts val="0"/>
              </a:spcBef>
              <a:spcAft>
                <a:spcPts val="0"/>
              </a:spcAft>
            </a:pPr>
            <a:r>
              <a:rPr lang="sv-SE" sz="825">
                <a:solidFill>
                  <a:prstClr val="white"/>
                </a:solidFill>
                <a:latin typeface="Verdana"/>
                <a:ea typeface="+mn-ea"/>
                <a:cs typeface="+mn-cs"/>
              </a:rPr>
              <a:t>Note under status if the presentation is e.g. ”INTERNAL” or ”CLASSIFIED”</a:t>
            </a:r>
            <a:endParaRPr lang="en-US" sz="825">
              <a:solidFill>
                <a:prstClr val="white"/>
              </a:solidFill>
              <a:latin typeface="Verdana"/>
              <a:ea typeface="+mn-ea"/>
              <a:cs typeface="+mn-cs"/>
            </a:endParaRPr>
          </a:p>
        </p:txBody>
      </p:sp>
      <p:pic>
        <p:nvPicPr>
          <p:cNvPr id="17" name="Picture 6" descr="pn_white_rgb_standard.eps"/>
          <p:cNvPicPr>
            <a:picLocks noChangeAspect="1"/>
          </p:cNvPicPr>
          <p:nvPr userDrawn="1"/>
        </p:nvPicPr>
        <p:blipFill>
          <a:blip r:embed="rId2" cstate="print"/>
          <a:stretch>
            <a:fillRect/>
          </a:stretch>
        </p:blipFill>
        <p:spPr>
          <a:xfrm>
            <a:off x="7596555" y="6239364"/>
            <a:ext cx="1229539" cy="250172"/>
          </a:xfrm>
          <a:prstGeom prst="rect">
            <a:avLst/>
          </a:prstGeom>
        </p:spPr>
      </p:pic>
      <p:sp>
        <p:nvSpPr>
          <p:cNvPr id="18" name="TextBox 55"/>
          <p:cNvSpPr txBox="1"/>
          <p:nvPr userDrawn="1"/>
        </p:nvSpPr>
        <p:spPr>
          <a:xfrm>
            <a:off x="-2757996" y="372459"/>
            <a:ext cx="2186496" cy="571424"/>
          </a:xfrm>
          <a:prstGeom prst="rect">
            <a:avLst/>
          </a:prstGeom>
          <a:noFill/>
        </p:spPr>
        <p:txBody>
          <a:bodyPr wrap="square" lIns="62977" tIns="31489" rIns="62977" bIns="31489" rtlCol="0">
            <a:spAutoFit/>
          </a:bodyPr>
          <a:lstStyle/>
          <a:p>
            <a:pPr algn="r" defTabSz="685800" fontAlgn="auto">
              <a:spcBef>
                <a:spcPts val="0"/>
              </a:spcBef>
              <a:spcAft>
                <a:spcPts val="0"/>
              </a:spcAft>
            </a:pPr>
            <a:r>
              <a:rPr lang="en-US" sz="825" b="1">
                <a:solidFill>
                  <a:prstClr val="white"/>
                </a:solidFill>
                <a:latin typeface="Verdana"/>
                <a:ea typeface="+mn-ea"/>
                <a:cs typeface="+mn-cs"/>
              </a:rPr>
              <a:t>Printer friendly version:</a:t>
            </a:r>
          </a:p>
          <a:p>
            <a:pPr algn="r" defTabSz="685800" fontAlgn="auto">
              <a:spcBef>
                <a:spcPts val="0"/>
              </a:spcBef>
              <a:spcAft>
                <a:spcPts val="0"/>
              </a:spcAft>
            </a:pPr>
            <a:r>
              <a:rPr lang="en-US" sz="825">
                <a:solidFill>
                  <a:prstClr val="white"/>
                </a:solidFill>
                <a:latin typeface="Verdana"/>
                <a:ea typeface="+mn-ea"/>
                <a:cs typeface="+mn-cs"/>
              </a:rPr>
              <a:t>When presentations will be printed, please choose the white slides: Slide A1, Slide B2 and Slide L2</a:t>
            </a:r>
          </a:p>
        </p:txBody>
      </p:sp>
    </p:spTree>
    <p:extLst>
      <p:ext uri="{BB962C8B-B14F-4D97-AF65-F5344CB8AC3E}">
        <p14:creationId xmlns:p14="http://schemas.microsoft.com/office/powerpoint/2010/main" val="294998625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Slide A2: First page">
    <p:spTree>
      <p:nvGrpSpPr>
        <p:cNvPr id="1" name=""/>
        <p:cNvGrpSpPr/>
        <p:nvPr/>
      </p:nvGrpSpPr>
      <p:grpSpPr>
        <a:xfrm>
          <a:off x="0" y="0"/>
          <a:ext cx="0" cy="0"/>
          <a:chOff x="0" y="0"/>
          <a:chExt cx="0" cy="0"/>
        </a:xfrm>
      </p:grpSpPr>
      <p:sp>
        <p:nvSpPr>
          <p:cNvPr id="20" name="Rektangel 19"/>
          <p:cNvSpPr/>
          <p:nvPr userDrawn="1"/>
        </p:nvSpPr>
        <p:spPr>
          <a:xfrm>
            <a:off x="-2751992" y="285750"/>
            <a:ext cx="2373923" cy="12763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GB">
              <a:solidFill>
                <a:prstClr val="white"/>
              </a:solidFill>
            </a:endParaRPr>
          </a:p>
        </p:txBody>
      </p:sp>
      <p:sp>
        <p:nvSpPr>
          <p:cNvPr id="3" name="Platshållare för bild 2"/>
          <p:cNvSpPr>
            <a:spLocks noGrp="1"/>
          </p:cNvSpPr>
          <p:nvPr>
            <p:ph type="pic" sz="quarter" idx="13"/>
          </p:nvPr>
        </p:nvSpPr>
        <p:spPr>
          <a:xfrm>
            <a:off x="0" y="0"/>
            <a:ext cx="9144000" cy="6858000"/>
          </a:xfrm>
          <a:solidFill>
            <a:schemeClr val="bg2">
              <a:lumMod val="20000"/>
              <a:lumOff val="80000"/>
            </a:schemeClr>
          </a:solidFill>
        </p:spPr>
        <p:txBody>
          <a:bodyPr tIns="1512000"/>
          <a:lstStyle>
            <a:lvl1pPr algn="ctr">
              <a:defRPr/>
            </a:lvl1pPr>
          </a:lstStyle>
          <a:p>
            <a:r>
              <a:rPr lang="sv-SE"/>
              <a:t>Klicka på ikonen för att lägga till en bild</a:t>
            </a:r>
          </a:p>
        </p:txBody>
      </p:sp>
      <p:sp>
        <p:nvSpPr>
          <p:cNvPr id="22" name="Rubrik 1"/>
          <p:cNvSpPr>
            <a:spLocks noGrp="1"/>
          </p:cNvSpPr>
          <p:nvPr>
            <p:ph type="ctrTitle" hasCustomPrompt="1"/>
          </p:nvPr>
        </p:nvSpPr>
        <p:spPr>
          <a:xfrm>
            <a:off x="183230" y="2962275"/>
            <a:ext cx="4262747" cy="2154238"/>
          </a:xfrm>
          <a:solidFill>
            <a:schemeClr val="bg1"/>
          </a:solidFill>
        </p:spPr>
        <p:txBody>
          <a:bodyPr lIns="132235" tIns="198353" rIns="132235"/>
          <a:lstStyle>
            <a:lvl1pPr marL="0" marR="0" indent="0" algn="l" defTabSz="685757" rtl="0" eaLnBrk="1" fontAlgn="auto" latinLnBrk="0" hangingPunct="1">
              <a:lnSpc>
                <a:spcPts val="2066"/>
              </a:lnSpc>
              <a:spcBef>
                <a:spcPct val="0"/>
              </a:spcBef>
              <a:spcAft>
                <a:spcPts val="0"/>
              </a:spcAft>
              <a:buClrTx/>
              <a:buSzTx/>
              <a:buFontTx/>
              <a:buNone/>
              <a:tabLst/>
              <a:defRPr lang="en-GB" sz="2250" smtClean="0"/>
            </a:lvl1pPr>
          </a:lstStyle>
          <a:p>
            <a:r>
              <a:rPr lang="en-US"/>
              <a:t>Presentation title</a:t>
            </a:r>
            <a:endParaRPr lang="sv-SE" noProof="0"/>
          </a:p>
        </p:txBody>
      </p:sp>
      <p:sp>
        <p:nvSpPr>
          <p:cNvPr id="12" name="Underrubrik 2"/>
          <p:cNvSpPr>
            <a:spLocks noGrp="1"/>
          </p:cNvSpPr>
          <p:nvPr>
            <p:ph type="subTitle" idx="1" hasCustomPrompt="1"/>
          </p:nvPr>
        </p:nvSpPr>
        <p:spPr>
          <a:xfrm>
            <a:off x="321556" y="4499203"/>
            <a:ext cx="4021925" cy="236405"/>
          </a:xfrm>
        </p:spPr>
        <p:txBody>
          <a:bodyPr anchor="b" anchorCtr="0"/>
          <a:lstStyle>
            <a:lvl1pPr marL="0" marR="0" indent="0" algn="l" defTabSz="685757" rtl="0" eaLnBrk="1" fontAlgn="auto" latinLnBrk="0" hangingPunct="1">
              <a:lnSpc>
                <a:spcPct val="100000"/>
              </a:lnSpc>
              <a:spcBef>
                <a:spcPts val="0"/>
              </a:spcBef>
              <a:spcAft>
                <a:spcPts val="413"/>
              </a:spcAft>
              <a:buClrTx/>
              <a:buSzTx/>
              <a:buFont typeface="Arial" pitchFamily="34" charset="0"/>
              <a:buNone/>
              <a:tabLst/>
              <a:defRPr lang="en-GB" sz="938" b="1" cap="none" baseline="0" smtClean="0">
                <a:solidFill>
                  <a:schemeClr val="accent1"/>
                </a:solidFill>
              </a:defRPr>
            </a:lvl1pPr>
            <a:lvl2pPr marL="342878" indent="0" algn="ctr">
              <a:buNone/>
              <a:defRPr>
                <a:solidFill>
                  <a:schemeClr val="tx1">
                    <a:tint val="75000"/>
                  </a:schemeClr>
                </a:solidFill>
              </a:defRPr>
            </a:lvl2pPr>
            <a:lvl3pPr marL="685757" indent="0" algn="ctr">
              <a:buNone/>
              <a:defRPr>
                <a:solidFill>
                  <a:schemeClr val="tx1">
                    <a:tint val="75000"/>
                  </a:schemeClr>
                </a:solidFill>
              </a:defRPr>
            </a:lvl3pPr>
            <a:lvl4pPr marL="1028635" indent="0" algn="ctr">
              <a:buNone/>
              <a:defRPr>
                <a:solidFill>
                  <a:schemeClr val="tx1">
                    <a:tint val="75000"/>
                  </a:schemeClr>
                </a:solidFill>
              </a:defRPr>
            </a:lvl4pPr>
            <a:lvl5pPr marL="1371513" indent="0" algn="ctr">
              <a:buNone/>
              <a:defRPr>
                <a:solidFill>
                  <a:schemeClr val="tx1">
                    <a:tint val="75000"/>
                  </a:schemeClr>
                </a:solidFill>
              </a:defRPr>
            </a:lvl5pPr>
            <a:lvl6pPr marL="1714391" indent="0" algn="ctr">
              <a:buNone/>
              <a:defRPr>
                <a:solidFill>
                  <a:schemeClr val="tx1">
                    <a:tint val="75000"/>
                  </a:schemeClr>
                </a:solidFill>
              </a:defRPr>
            </a:lvl6pPr>
            <a:lvl7pPr marL="2057270" indent="0" algn="ctr">
              <a:buNone/>
              <a:defRPr>
                <a:solidFill>
                  <a:schemeClr val="tx1">
                    <a:tint val="75000"/>
                  </a:schemeClr>
                </a:solidFill>
              </a:defRPr>
            </a:lvl7pPr>
            <a:lvl8pPr marL="2400149" indent="0" algn="ctr">
              <a:buNone/>
              <a:defRPr>
                <a:solidFill>
                  <a:schemeClr val="tx1">
                    <a:tint val="75000"/>
                  </a:schemeClr>
                </a:solidFill>
              </a:defRPr>
            </a:lvl8pPr>
            <a:lvl9pPr marL="2743027" indent="0" algn="ctr">
              <a:buNone/>
              <a:defRPr>
                <a:solidFill>
                  <a:schemeClr val="tx1">
                    <a:tint val="75000"/>
                  </a:schemeClr>
                </a:solidFill>
              </a:defRPr>
            </a:lvl9pPr>
          </a:lstStyle>
          <a:p>
            <a:r>
              <a:rPr lang="en-US"/>
              <a:t>Place/city</a:t>
            </a:r>
            <a:endParaRPr lang="sv-SE" noProof="0"/>
          </a:p>
        </p:txBody>
      </p:sp>
      <p:sp>
        <p:nvSpPr>
          <p:cNvPr id="13" name="Platshållare för text 18"/>
          <p:cNvSpPr>
            <a:spLocks noGrp="1"/>
          </p:cNvSpPr>
          <p:nvPr>
            <p:ph type="body" sz="quarter" idx="11" hasCustomPrompt="1"/>
          </p:nvPr>
        </p:nvSpPr>
        <p:spPr>
          <a:xfrm>
            <a:off x="327345" y="4810190"/>
            <a:ext cx="1212776" cy="298624"/>
          </a:xfrm>
        </p:spPr>
        <p:txBody>
          <a:bodyPr/>
          <a:lstStyle>
            <a:lvl1pPr marL="0" marR="0" indent="0" algn="l" defTabSz="685757" rtl="0" eaLnBrk="1" fontAlgn="auto" latinLnBrk="0" hangingPunct="1">
              <a:lnSpc>
                <a:spcPct val="100000"/>
              </a:lnSpc>
              <a:spcBef>
                <a:spcPts val="0"/>
              </a:spcBef>
              <a:spcAft>
                <a:spcPts val="413"/>
              </a:spcAft>
              <a:buClrTx/>
              <a:buSzTx/>
              <a:buFont typeface="Arial" pitchFamily="34" charset="0"/>
              <a:buNone/>
              <a:tabLst/>
              <a:defRPr lang="en-GB" sz="938" b="1" smtClean="0">
                <a:solidFill>
                  <a:schemeClr val="accent1"/>
                </a:solidFill>
              </a:defRPr>
            </a:lvl1pPr>
          </a:lstStyle>
          <a:p>
            <a:pPr marL="0" marR="0" lvl="0" indent="0" algn="l" defTabSz="685757" rtl="0" eaLnBrk="1" fontAlgn="auto" latinLnBrk="0" hangingPunct="1">
              <a:lnSpc>
                <a:spcPct val="100000"/>
              </a:lnSpc>
              <a:spcBef>
                <a:spcPts val="0"/>
              </a:spcBef>
              <a:spcAft>
                <a:spcPts val="413"/>
              </a:spcAft>
              <a:buClrTx/>
              <a:buSzTx/>
              <a:buFont typeface="Arial" pitchFamily="34" charset="0"/>
              <a:buNone/>
              <a:tabLst/>
              <a:defRPr/>
            </a:pPr>
            <a:r>
              <a:rPr lang="en-US" noProof="0"/>
              <a:t>yyyy/mm/dd</a:t>
            </a:r>
          </a:p>
        </p:txBody>
      </p:sp>
      <p:sp>
        <p:nvSpPr>
          <p:cNvPr id="14" name="Platshållare för text 18"/>
          <p:cNvSpPr>
            <a:spLocks noGrp="1"/>
          </p:cNvSpPr>
          <p:nvPr>
            <p:ph type="body" sz="quarter" idx="12" hasCustomPrompt="1"/>
          </p:nvPr>
        </p:nvSpPr>
        <p:spPr>
          <a:xfrm>
            <a:off x="1788816" y="4810190"/>
            <a:ext cx="2549352" cy="298624"/>
          </a:xfrm>
        </p:spPr>
        <p:txBody>
          <a:bodyPr/>
          <a:lstStyle>
            <a:lvl1pPr algn="r">
              <a:defRPr lang="en-GB" sz="938" b="1" cap="all" baseline="0" smtClean="0">
                <a:solidFill>
                  <a:schemeClr val="accent1"/>
                </a:solidFill>
              </a:defRPr>
            </a:lvl1pPr>
          </a:lstStyle>
          <a:p>
            <a:pPr lvl="0"/>
            <a:r>
              <a:rPr lang="sv-SE" noProof="0"/>
              <a:t>STATUS</a:t>
            </a:r>
          </a:p>
        </p:txBody>
      </p:sp>
      <p:sp>
        <p:nvSpPr>
          <p:cNvPr id="19" name="TextBox 9"/>
          <p:cNvSpPr txBox="1"/>
          <p:nvPr userDrawn="1"/>
        </p:nvSpPr>
        <p:spPr>
          <a:xfrm>
            <a:off x="-2690445" y="2928939"/>
            <a:ext cx="2101361" cy="600164"/>
          </a:xfrm>
          <a:prstGeom prst="rect">
            <a:avLst/>
          </a:prstGeom>
          <a:noFill/>
        </p:spPr>
        <p:txBody>
          <a:bodyPr wrap="square" rtlCol="0">
            <a:spAutoFit/>
          </a:bodyPr>
          <a:lstStyle/>
          <a:p>
            <a:pPr algn="r" defTabSz="685800" fontAlgn="auto">
              <a:spcBef>
                <a:spcPts val="0"/>
              </a:spcBef>
              <a:spcAft>
                <a:spcPts val="0"/>
              </a:spcAft>
            </a:pPr>
            <a:r>
              <a:rPr lang="en-US" sz="825" b="1">
                <a:solidFill>
                  <a:prstClr val="white"/>
                </a:solidFill>
                <a:latin typeface="Verdana"/>
                <a:ea typeface="+mn-ea"/>
                <a:cs typeface="+mn-cs"/>
              </a:rPr>
              <a:t>Status:</a:t>
            </a:r>
          </a:p>
          <a:p>
            <a:pPr algn="r" defTabSz="685800" fontAlgn="auto">
              <a:spcBef>
                <a:spcPts val="0"/>
              </a:spcBef>
              <a:spcAft>
                <a:spcPts val="0"/>
              </a:spcAft>
            </a:pPr>
            <a:r>
              <a:rPr lang="sv-SE" sz="825">
                <a:solidFill>
                  <a:prstClr val="white"/>
                </a:solidFill>
                <a:latin typeface="Verdana"/>
                <a:ea typeface="+mn-ea"/>
                <a:cs typeface="+mn-cs"/>
              </a:rPr>
              <a:t>Note under status </a:t>
            </a:r>
            <a:r>
              <a:rPr lang="sv-SE" sz="825" err="1">
                <a:solidFill>
                  <a:prstClr val="white"/>
                </a:solidFill>
                <a:latin typeface="Verdana"/>
                <a:ea typeface="+mn-ea"/>
                <a:cs typeface="+mn-cs"/>
              </a:rPr>
              <a:t>if</a:t>
            </a:r>
            <a:r>
              <a:rPr lang="sv-SE" sz="825">
                <a:solidFill>
                  <a:prstClr val="white"/>
                </a:solidFill>
                <a:latin typeface="Verdana"/>
                <a:ea typeface="+mn-ea"/>
                <a:cs typeface="+mn-cs"/>
              </a:rPr>
              <a:t> the presentation is </a:t>
            </a:r>
            <a:r>
              <a:rPr lang="sv-SE" sz="825" err="1">
                <a:solidFill>
                  <a:prstClr val="white"/>
                </a:solidFill>
                <a:latin typeface="Verdana"/>
                <a:ea typeface="+mn-ea"/>
                <a:cs typeface="+mn-cs"/>
              </a:rPr>
              <a:t>e.g</a:t>
            </a:r>
            <a:r>
              <a:rPr lang="sv-SE" sz="825">
                <a:solidFill>
                  <a:prstClr val="white"/>
                </a:solidFill>
                <a:latin typeface="Verdana"/>
                <a:ea typeface="+mn-ea"/>
                <a:cs typeface="+mn-cs"/>
              </a:rPr>
              <a:t>. ”INTERNAL” or ”CLASSIFIED”</a:t>
            </a:r>
            <a:endParaRPr lang="en-US" sz="825">
              <a:solidFill>
                <a:prstClr val="white"/>
              </a:solidFill>
              <a:latin typeface="Verdana"/>
              <a:ea typeface="+mn-ea"/>
              <a:cs typeface="+mn-cs"/>
            </a:endParaRPr>
          </a:p>
        </p:txBody>
      </p:sp>
      <p:sp>
        <p:nvSpPr>
          <p:cNvPr id="17" name="TextBox 21"/>
          <p:cNvSpPr txBox="1"/>
          <p:nvPr userDrawn="1"/>
        </p:nvSpPr>
        <p:spPr>
          <a:xfrm>
            <a:off x="-3103684" y="3943350"/>
            <a:ext cx="2514600" cy="1107996"/>
          </a:xfrm>
          <a:prstGeom prst="rect">
            <a:avLst/>
          </a:prstGeom>
          <a:noFill/>
        </p:spPr>
        <p:txBody>
          <a:bodyPr wrap="square" rtlCol="0">
            <a:spAutoFit/>
          </a:bodyPr>
          <a:lstStyle/>
          <a:p>
            <a:pPr algn="r" defTabSz="685800" fontAlgn="auto">
              <a:spcBef>
                <a:spcPts val="0"/>
              </a:spcBef>
              <a:spcAft>
                <a:spcPts val="0"/>
              </a:spcAft>
            </a:pPr>
            <a:r>
              <a:rPr lang="en-US" sz="825" b="1">
                <a:solidFill>
                  <a:prstClr val="white"/>
                </a:solidFill>
                <a:latin typeface="Verdana"/>
                <a:ea typeface="+mn-ea"/>
                <a:cs typeface="+mn-cs"/>
              </a:rPr>
              <a:t>To insert Picture</a:t>
            </a:r>
          </a:p>
          <a:p>
            <a:pPr algn="r" defTabSz="685800" fontAlgn="auto">
              <a:spcBef>
                <a:spcPts val="0"/>
              </a:spcBef>
              <a:spcAft>
                <a:spcPts val="0"/>
              </a:spcAft>
            </a:pPr>
            <a:r>
              <a:rPr lang="en-US" sz="825">
                <a:solidFill>
                  <a:prstClr val="white"/>
                </a:solidFill>
                <a:latin typeface="Verdana"/>
                <a:ea typeface="+mn-ea"/>
                <a:cs typeface="+mn-cs"/>
              </a:rPr>
              <a:t>Format: W 27,52 x H19,05 cm</a:t>
            </a:r>
          </a:p>
          <a:p>
            <a:pPr marL="171450" indent="-171450" algn="r" defTabSz="685800" fontAlgn="auto">
              <a:spcBef>
                <a:spcPts val="0"/>
              </a:spcBef>
              <a:spcAft>
                <a:spcPts val="0"/>
              </a:spcAft>
              <a:buFontTx/>
              <a:buAutoNum type="arabicPeriod"/>
            </a:pPr>
            <a:r>
              <a:rPr lang="en-US" sz="825">
                <a:solidFill>
                  <a:prstClr val="white"/>
                </a:solidFill>
                <a:latin typeface="Verdana"/>
                <a:ea typeface="+mn-ea"/>
                <a:cs typeface="+mn-cs"/>
              </a:rPr>
              <a:t>Click on picture-icon and insert your picture in the right format</a:t>
            </a:r>
          </a:p>
          <a:p>
            <a:pPr marL="171450" indent="-171450" algn="r" defTabSz="685800" fontAlgn="auto">
              <a:spcBef>
                <a:spcPts val="0"/>
              </a:spcBef>
              <a:spcAft>
                <a:spcPts val="0"/>
              </a:spcAft>
              <a:buFontTx/>
              <a:buAutoNum type="arabicPeriod"/>
            </a:pPr>
            <a:endParaRPr lang="en-US" sz="825">
              <a:solidFill>
                <a:prstClr val="white"/>
              </a:solidFill>
              <a:latin typeface="Verdana"/>
              <a:ea typeface="+mn-ea"/>
              <a:cs typeface="+mn-cs"/>
            </a:endParaRPr>
          </a:p>
          <a:p>
            <a:pPr algn="r" defTabSz="685800" fontAlgn="auto">
              <a:spcBef>
                <a:spcPts val="0"/>
              </a:spcBef>
              <a:spcAft>
                <a:spcPts val="0"/>
              </a:spcAft>
            </a:pPr>
            <a:r>
              <a:rPr lang="en-US" sz="825">
                <a:solidFill>
                  <a:prstClr val="white"/>
                </a:solidFill>
                <a:latin typeface="Verdana"/>
                <a:ea typeface="+mn-ea"/>
                <a:cs typeface="+mn-cs"/>
              </a:rPr>
              <a:t>2. Right-click on picture and </a:t>
            </a:r>
            <a:br>
              <a:rPr lang="en-US" sz="825">
                <a:solidFill>
                  <a:prstClr val="white"/>
                </a:solidFill>
                <a:latin typeface="Verdana"/>
                <a:ea typeface="+mn-ea"/>
                <a:cs typeface="+mn-cs"/>
              </a:rPr>
            </a:br>
            <a:r>
              <a:rPr lang="en-US" sz="825">
                <a:solidFill>
                  <a:prstClr val="white"/>
                </a:solidFill>
                <a:latin typeface="Verdana"/>
                <a:ea typeface="+mn-ea"/>
                <a:cs typeface="+mn-cs"/>
              </a:rPr>
              <a:t>Send to Back</a:t>
            </a:r>
          </a:p>
          <a:p>
            <a:pPr algn="r" defTabSz="685800" fontAlgn="auto">
              <a:spcBef>
                <a:spcPts val="0"/>
              </a:spcBef>
              <a:spcAft>
                <a:spcPts val="0"/>
              </a:spcAft>
            </a:pPr>
            <a:endParaRPr lang="en-GB" sz="825">
              <a:solidFill>
                <a:prstClr val="white"/>
              </a:solidFill>
              <a:latin typeface="Verdana"/>
              <a:ea typeface="+mn-ea"/>
              <a:cs typeface="+mn-cs"/>
            </a:endParaRPr>
          </a:p>
        </p:txBody>
      </p:sp>
      <p:pic>
        <p:nvPicPr>
          <p:cNvPr id="15" name="Picture 6" descr="pn_white_rgb_standard.eps"/>
          <p:cNvPicPr>
            <a:picLocks noChangeAspect="1"/>
          </p:cNvPicPr>
          <p:nvPr userDrawn="1"/>
        </p:nvPicPr>
        <p:blipFill>
          <a:blip r:embed="rId2" cstate="print"/>
          <a:stretch>
            <a:fillRect/>
          </a:stretch>
        </p:blipFill>
        <p:spPr>
          <a:xfrm>
            <a:off x="7596555" y="6239364"/>
            <a:ext cx="1229539" cy="250172"/>
          </a:xfrm>
          <a:prstGeom prst="rect">
            <a:avLst/>
          </a:prstGeom>
        </p:spPr>
      </p:pic>
      <p:sp>
        <p:nvSpPr>
          <p:cNvPr id="18" name="TextBox 55"/>
          <p:cNvSpPr txBox="1"/>
          <p:nvPr userDrawn="1"/>
        </p:nvSpPr>
        <p:spPr>
          <a:xfrm>
            <a:off x="-2757996" y="372459"/>
            <a:ext cx="2335965" cy="571424"/>
          </a:xfrm>
          <a:prstGeom prst="rect">
            <a:avLst/>
          </a:prstGeom>
          <a:noFill/>
        </p:spPr>
        <p:txBody>
          <a:bodyPr wrap="square" lIns="62977" tIns="31489" rIns="62977" bIns="31489" rtlCol="0">
            <a:spAutoFit/>
          </a:bodyPr>
          <a:lstStyle/>
          <a:p>
            <a:pPr algn="r" defTabSz="685800" fontAlgn="auto">
              <a:spcBef>
                <a:spcPts val="0"/>
              </a:spcBef>
              <a:spcAft>
                <a:spcPts val="0"/>
              </a:spcAft>
            </a:pPr>
            <a:r>
              <a:rPr lang="en-US" sz="825" b="1">
                <a:solidFill>
                  <a:prstClr val="white"/>
                </a:solidFill>
                <a:latin typeface="Verdana"/>
                <a:ea typeface="+mn-ea"/>
                <a:cs typeface="+mn-cs"/>
              </a:rPr>
              <a:t>Non Printer friendly version:</a:t>
            </a:r>
          </a:p>
          <a:p>
            <a:pPr algn="r" defTabSz="685800" fontAlgn="auto">
              <a:spcBef>
                <a:spcPts val="0"/>
              </a:spcBef>
              <a:spcAft>
                <a:spcPts val="0"/>
              </a:spcAft>
            </a:pPr>
            <a:r>
              <a:rPr lang="en-US" sz="825">
                <a:solidFill>
                  <a:prstClr val="white"/>
                </a:solidFill>
                <a:latin typeface="Verdana"/>
                <a:ea typeface="+mn-ea"/>
                <a:cs typeface="+mn-cs"/>
              </a:rPr>
              <a:t>When presentations will be printed, please choose the white slides: Slide A1, Slide B2 and Slide L2</a:t>
            </a:r>
          </a:p>
        </p:txBody>
      </p:sp>
      <p:sp>
        <p:nvSpPr>
          <p:cNvPr id="25" name="Platshållare för text 3"/>
          <p:cNvSpPr>
            <a:spLocks noGrp="1"/>
          </p:cNvSpPr>
          <p:nvPr>
            <p:ph type="body" sz="quarter" idx="14" hasCustomPrompt="1"/>
          </p:nvPr>
        </p:nvSpPr>
        <p:spPr>
          <a:xfrm>
            <a:off x="162659" y="6039380"/>
            <a:ext cx="8809477" cy="651600"/>
          </a:xfrm>
          <a:blipFill>
            <a:blip r:embed="rId3"/>
            <a:stretch>
              <a:fillRect l="51" t="-1486" r="-167" b="-1331"/>
            </a:stretch>
          </a:blipFill>
        </p:spPr>
        <p:txBody>
          <a:bodyPr/>
          <a:lstStyle>
            <a:lvl1pPr>
              <a:defRPr sz="100">
                <a:solidFill>
                  <a:schemeClr val="accent1"/>
                </a:solidFill>
              </a:defRPr>
            </a:lvl1pPr>
          </a:lstStyle>
          <a:p>
            <a:pPr lvl="0"/>
            <a:r>
              <a:rPr lang="sv-SE"/>
              <a:t>.</a:t>
            </a:r>
          </a:p>
        </p:txBody>
      </p:sp>
    </p:spTree>
    <p:extLst>
      <p:ext uri="{BB962C8B-B14F-4D97-AF65-F5344CB8AC3E}">
        <p14:creationId xmlns:p14="http://schemas.microsoft.com/office/powerpoint/2010/main" val="219518904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Slide B2: Chapter page">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32644" y="539750"/>
            <a:ext cx="6422780" cy="834343"/>
          </a:xfrm>
        </p:spPr>
        <p:txBody>
          <a:bodyPr/>
          <a:lstStyle>
            <a:lvl1pPr>
              <a:defRPr>
                <a:solidFill>
                  <a:schemeClr val="accent1"/>
                </a:solidFill>
              </a:defRPr>
            </a:lvl1pPr>
          </a:lstStyle>
          <a:p>
            <a:r>
              <a:rPr lang="en-US" altLang="nb-NO" noProof="0"/>
              <a:t>Chapter slide</a:t>
            </a:r>
            <a:endParaRPr lang="sv-SE" noProof="0"/>
          </a:p>
        </p:txBody>
      </p:sp>
      <p:cxnSp>
        <p:nvCxnSpPr>
          <p:cNvPr id="8" name="Rak 7"/>
          <p:cNvCxnSpPr/>
          <p:nvPr userDrawn="1"/>
        </p:nvCxnSpPr>
        <p:spPr>
          <a:xfrm>
            <a:off x="332642" y="360627"/>
            <a:ext cx="8481647" cy="0"/>
          </a:xfrm>
          <a:prstGeom prst="line">
            <a:avLst/>
          </a:prstGeom>
          <a:ln w="38100" cmpd="sng">
            <a:solidFill>
              <a:schemeClr val="accent1"/>
            </a:solidFill>
          </a:ln>
        </p:spPr>
        <p:style>
          <a:lnRef idx="1">
            <a:schemeClr val="accent1"/>
          </a:lnRef>
          <a:fillRef idx="0">
            <a:schemeClr val="accent1"/>
          </a:fillRef>
          <a:effectRef idx="0">
            <a:schemeClr val="accent1"/>
          </a:effectRef>
          <a:fontRef idx="minor">
            <a:schemeClr val="tx1"/>
          </a:fontRef>
        </p:style>
      </p:cxnSp>
      <p:pic>
        <p:nvPicPr>
          <p:cNvPr id="9" name="Bildobjekt 8"/>
          <p:cNvPicPr>
            <a:picLocks noChangeAspect="1"/>
          </p:cNvPicPr>
          <p:nvPr userDrawn="1"/>
        </p:nvPicPr>
        <p:blipFill>
          <a:blip r:embed="rId2"/>
          <a:stretch>
            <a:fillRect/>
          </a:stretch>
        </p:blipFill>
        <p:spPr>
          <a:xfrm>
            <a:off x="7980300" y="543602"/>
            <a:ext cx="820800" cy="172967"/>
          </a:xfrm>
          <a:prstGeom prst="rect">
            <a:avLst/>
          </a:prstGeom>
        </p:spPr>
      </p:pic>
    </p:spTree>
    <p:extLst>
      <p:ext uri="{BB962C8B-B14F-4D97-AF65-F5344CB8AC3E}">
        <p14:creationId xmlns:p14="http://schemas.microsoft.com/office/powerpoint/2010/main" val="347637810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lide C: 1 column – general copy">
    <p:spTree>
      <p:nvGrpSpPr>
        <p:cNvPr id="1" name=""/>
        <p:cNvGrpSpPr/>
        <p:nvPr/>
      </p:nvGrpSpPr>
      <p:grpSpPr>
        <a:xfrm>
          <a:off x="0" y="0"/>
          <a:ext cx="0" cy="0"/>
          <a:chOff x="0" y="0"/>
          <a:chExt cx="0" cy="0"/>
        </a:xfrm>
      </p:grpSpPr>
      <p:sp>
        <p:nvSpPr>
          <p:cNvPr id="2" name="Rubrik 1"/>
          <p:cNvSpPr>
            <a:spLocks noGrp="1"/>
          </p:cNvSpPr>
          <p:nvPr>
            <p:ph type="title"/>
          </p:nvPr>
        </p:nvSpPr>
        <p:spPr>
          <a:xfrm>
            <a:off x="332644" y="539750"/>
            <a:ext cx="6422780" cy="309600"/>
          </a:xfrm>
        </p:spPr>
        <p:txBody>
          <a:bodyPr/>
          <a:lstStyle/>
          <a:p>
            <a:r>
              <a:rPr lang="sv-SE" noProof="0"/>
              <a:t>Klicka här för att ändra format</a:t>
            </a:r>
          </a:p>
        </p:txBody>
      </p:sp>
      <p:sp>
        <p:nvSpPr>
          <p:cNvPr id="7" name="Platshållare för text 6"/>
          <p:cNvSpPr>
            <a:spLocks noGrp="1"/>
          </p:cNvSpPr>
          <p:nvPr>
            <p:ph type="body" sz="quarter" idx="13"/>
          </p:nvPr>
        </p:nvSpPr>
        <p:spPr>
          <a:xfrm>
            <a:off x="3245828" y="1749427"/>
            <a:ext cx="5568461" cy="4575175"/>
          </a:xfrm>
        </p:spPr>
        <p:txBody>
          <a:bodyPr/>
          <a:lstStyle>
            <a:lvl1pPr>
              <a:spcAft>
                <a:spcPts val="0"/>
              </a:spcAft>
              <a:defRPr b="0" cap="none">
                <a:solidFill>
                  <a:schemeClr val="tx1"/>
                </a:solidFill>
              </a:defRPr>
            </a:lvl1pPr>
            <a:lvl2pPr>
              <a:spcAft>
                <a:spcPts val="0"/>
              </a:spcAft>
              <a:defRPr/>
            </a:lvl2pPr>
            <a:lvl3pPr>
              <a:spcBef>
                <a:spcPts val="0"/>
              </a:spcBef>
              <a:defRPr/>
            </a:lvl3pPr>
            <a:lvl4pPr>
              <a:spcBef>
                <a:spcPts val="0"/>
              </a:spcBef>
              <a:defRPr/>
            </a:lvl4pPr>
            <a:lvl5pPr marL="528089" marR="0" indent="-125736" algn="l" defTabSz="685757" rtl="0" eaLnBrk="1" fontAlgn="auto" latinLnBrk="0" hangingPunct="1">
              <a:lnSpc>
                <a:spcPct val="100000"/>
              </a:lnSpc>
              <a:spcBef>
                <a:spcPts val="0"/>
              </a:spcBef>
              <a:spcAft>
                <a:spcPts val="413"/>
              </a:spcAft>
              <a:buClrTx/>
              <a:buSzTx/>
              <a:buFont typeface="Wingdings" pitchFamily="2" charset="2"/>
              <a:buChar char="§"/>
              <a:tabLst/>
              <a:defRPr/>
            </a:lvl5pPr>
            <a:lvl6pPr marL="675691" indent="-129016">
              <a:lnSpc>
                <a:spcPct val="100000"/>
              </a:lnSpc>
              <a:spcAft>
                <a:spcPts val="413"/>
              </a:spcAft>
              <a:buFont typeface="Arial" pitchFamily="34" charset="0"/>
              <a:buChar char="−"/>
              <a:defRPr/>
            </a:lvl6pPr>
          </a:lstStyle>
          <a:p>
            <a:pPr lvl="0"/>
            <a:r>
              <a:rPr lang="sv-SE" noProof="0"/>
              <a:t>Klicka här för att ändra format på bakgrundstexten</a:t>
            </a:r>
          </a:p>
          <a:p>
            <a:pPr lvl="1"/>
            <a:r>
              <a:rPr lang="sv-SE" noProof="0"/>
              <a:t>Nivå två</a:t>
            </a:r>
          </a:p>
        </p:txBody>
      </p:sp>
      <p:sp>
        <p:nvSpPr>
          <p:cNvPr id="9" name="Platshållare för datum 8"/>
          <p:cNvSpPr>
            <a:spLocks noGrp="1"/>
          </p:cNvSpPr>
          <p:nvPr>
            <p:ph type="dt" sz="half" idx="14"/>
          </p:nvPr>
        </p:nvSpPr>
        <p:spPr/>
        <p:txBody>
          <a:bodyPr/>
          <a:lstStyle/>
          <a:p>
            <a:fld id="{7BD9E089-768F-4FE5-B067-C10720A996CC}" type="datetime1">
              <a:rPr lang="en-US" smtClean="0">
                <a:solidFill>
                  <a:prstClr val="black"/>
                </a:solidFill>
              </a:rPr>
              <a:pPr/>
              <a:t>9/14/2023</a:t>
            </a:fld>
            <a:endParaRPr lang="sv-SE">
              <a:solidFill>
                <a:prstClr val="black"/>
              </a:solidFill>
            </a:endParaRPr>
          </a:p>
        </p:txBody>
      </p:sp>
      <p:sp>
        <p:nvSpPr>
          <p:cNvPr id="10" name="Platshållare för bildnummer 9"/>
          <p:cNvSpPr>
            <a:spLocks noGrp="1"/>
          </p:cNvSpPr>
          <p:nvPr>
            <p:ph type="sldNum" sz="quarter" idx="15"/>
          </p:nvPr>
        </p:nvSpPr>
        <p:spPr/>
        <p:txBody>
          <a:bodyPr/>
          <a:lstStyle/>
          <a:p>
            <a:fld id="{9F29718E-E53E-4F01-9318-5CD72E98E741}" type="slidenum">
              <a:rPr lang="sv-SE" smtClean="0">
                <a:solidFill>
                  <a:prstClr val="black"/>
                </a:solidFill>
              </a:rPr>
              <a:pPr/>
              <a:t>‹#›</a:t>
            </a:fld>
            <a:endParaRPr lang="sv-SE">
              <a:solidFill>
                <a:prstClr val="black"/>
              </a:solidFill>
            </a:endParaRPr>
          </a:p>
        </p:txBody>
      </p:sp>
      <p:sp>
        <p:nvSpPr>
          <p:cNvPr id="11" name="Platshållare för sidfot 10"/>
          <p:cNvSpPr>
            <a:spLocks noGrp="1"/>
          </p:cNvSpPr>
          <p:nvPr>
            <p:ph type="ftr" sz="quarter" idx="16"/>
          </p:nvPr>
        </p:nvSpPr>
        <p:spPr/>
        <p:txBody>
          <a:bodyPr/>
          <a:lstStyle/>
          <a:p>
            <a:endParaRPr lang="sv-SE">
              <a:solidFill>
                <a:prstClr val="black"/>
              </a:solidFill>
            </a:endParaRPr>
          </a:p>
        </p:txBody>
      </p:sp>
    </p:spTree>
    <p:extLst>
      <p:ext uri="{BB962C8B-B14F-4D97-AF65-F5344CB8AC3E}">
        <p14:creationId xmlns:p14="http://schemas.microsoft.com/office/powerpoint/2010/main" val="266920219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lide D: 1 column – long texts">
    <p:spTree>
      <p:nvGrpSpPr>
        <p:cNvPr id="1" name=""/>
        <p:cNvGrpSpPr/>
        <p:nvPr/>
      </p:nvGrpSpPr>
      <p:grpSpPr>
        <a:xfrm>
          <a:off x="0" y="0"/>
          <a:ext cx="0" cy="0"/>
          <a:chOff x="0" y="0"/>
          <a:chExt cx="0" cy="0"/>
        </a:xfrm>
      </p:grpSpPr>
      <p:sp>
        <p:nvSpPr>
          <p:cNvPr id="2" name="Rubrik 1"/>
          <p:cNvSpPr>
            <a:spLocks noGrp="1"/>
          </p:cNvSpPr>
          <p:nvPr>
            <p:ph type="title"/>
          </p:nvPr>
        </p:nvSpPr>
        <p:spPr>
          <a:xfrm>
            <a:off x="332644" y="539750"/>
            <a:ext cx="6422780" cy="309600"/>
          </a:xfrm>
        </p:spPr>
        <p:txBody>
          <a:bodyPr/>
          <a:lstStyle/>
          <a:p>
            <a:r>
              <a:rPr lang="sv-SE" noProof="0"/>
              <a:t>Klicka här för att ändra format</a:t>
            </a:r>
          </a:p>
        </p:txBody>
      </p:sp>
      <p:sp>
        <p:nvSpPr>
          <p:cNvPr id="7" name="Platshållare för text 6"/>
          <p:cNvSpPr>
            <a:spLocks noGrp="1"/>
          </p:cNvSpPr>
          <p:nvPr>
            <p:ph type="body" sz="quarter" idx="13"/>
          </p:nvPr>
        </p:nvSpPr>
        <p:spPr>
          <a:xfrm>
            <a:off x="3245828" y="1749427"/>
            <a:ext cx="5568461" cy="4575175"/>
          </a:xfrm>
        </p:spPr>
        <p:txBody>
          <a:bodyPr/>
          <a:lstStyle>
            <a:lvl1pPr>
              <a:spcAft>
                <a:spcPts val="0"/>
              </a:spcAft>
              <a:defRPr sz="900" b="0" cap="none">
                <a:solidFill>
                  <a:schemeClr val="tx1"/>
                </a:solidFill>
              </a:defRPr>
            </a:lvl1pPr>
            <a:lvl2pPr>
              <a:spcAft>
                <a:spcPts val="0"/>
              </a:spcAft>
              <a:defRPr sz="900"/>
            </a:lvl2pPr>
            <a:lvl3pPr>
              <a:spcBef>
                <a:spcPts val="0"/>
              </a:spcBef>
              <a:defRPr/>
            </a:lvl3pPr>
            <a:lvl4pPr>
              <a:spcBef>
                <a:spcPts val="0"/>
              </a:spcBef>
              <a:defRPr/>
            </a:lvl4pPr>
            <a:lvl5pPr marL="528089" marR="0" indent="-125736" algn="l" defTabSz="685757" rtl="0" eaLnBrk="1" fontAlgn="auto" latinLnBrk="0" hangingPunct="1">
              <a:lnSpc>
                <a:spcPct val="100000"/>
              </a:lnSpc>
              <a:spcBef>
                <a:spcPts val="0"/>
              </a:spcBef>
              <a:spcAft>
                <a:spcPts val="413"/>
              </a:spcAft>
              <a:buClrTx/>
              <a:buSzTx/>
              <a:buFont typeface="Wingdings" pitchFamily="2" charset="2"/>
              <a:buChar char="§"/>
              <a:tabLst/>
              <a:defRPr/>
            </a:lvl5pPr>
            <a:lvl6pPr marL="675691" indent="-129016">
              <a:lnSpc>
                <a:spcPct val="100000"/>
              </a:lnSpc>
              <a:spcAft>
                <a:spcPts val="413"/>
              </a:spcAft>
              <a:buFont typeface="Arial" pitchFamily="34" charset="0"/>
              <a:buChar char="−"/>
              <a:defRPr/>
            </a:lvl6pPr>
          </a:lstStyle>
          <a:p>
            <a:pPr lvl="0"/>
            <a:r>
              <a:rPr lang="sv-SE" noProof="0"/>
              <a:t>Klicka här för att ändra format på bakgrundstexten</a:t>
            </a:r>
          </a:p>
          <a:p>
            <a:pPr lvl="1"/>
            <a:r>
              <a:rPr lang="sv-SE" noProof="0"/>
              <a:t>Nivå två</a:t>
            </a:r>
          </a:p>
        </p:txBody>
      </p:sp>
      <p:sp>
        <p:nvSpPr>
          <p:cNvPr id="9" name="Platshållare för datum 8"/>
          <p:cNvSpPr>
            <a:spLocks noGrp="1"/>
          </p:cNvSpPr>
          <p:nvPr>
            <p:ph type="dt" sz="half" idx="14"/>
          </p:nvPr>
        </p:nvSpPr>
        <p:spPr/>
        <p:txBody>
          <a:bodyPr/>
          <a:lstStyle/>
          <a:p>
            <a:fld id="{39770AA4-CD69-41FE-9CD1-E8613F24092F}" type="datetime1">
              <a:rPr lang="en-US" smtClean="0">
                <a:solidFill>
                  <a:prstClr val="black"/>
                </a:solidFill>
              </a:rPr>
              <a:pPr/>
              <a:t>9/14/2023</a:t>
            </a:fld>
            <a:endParaRPr lang="sv-SE">
              <a:solidFill>
                <a:prstClr val="black"/>
              </a:solidFill>
            </a:endParaRPr>
          </a:p>
        </p:txBody>
      </p:sp>
      <p:sp>
        <p:nvSpPr>
          <p:cNvPr id="10" name="Platshållare för bildnummer 9"/>
          <p:cNvSpPr>
            <a:spLocks noGrp="1"/>
          </p:cNvSpPr>
          <p:nvPr>
            <p:ph type="sldNum" sz="quarter" idx="15"/>
          </p:nvPr>
        </p:nvSpPr>
        <p:spPr/>
        <p:txBody>
          <a:bodyPr/>
          <a:lstStyle/>
          <a:p>
            <a:fld id="{9F29718E-E53E-4F01-9318-5CD72E98E741}" type="slidenum">
              <a:rPr lang="sv-SE" smtClean="0">
                <a:solidFill>
                  <a:prstClr val="black"/>
                </a:solidFill>
              </a:rPr>
              <a:pPr/>
              <a:t>‹#›</a:t>
            </a:fld>
            <a:endParaRPr lang="sv-SE">
              <a:solidFill>
                <a:prstClr val="black"/>
              </a:solidFill>
            </a:endParaRPr>
          </a:p>
        </p:txBody>
      </p:sp>
      <p:sp>
        <p:nvSpPr>
          <p:cNvPr id="11" name="Platshållare för sidfot 10"/>
          <p:cNvSpPr>
            <a:spLocks noGrp="1"/>
          </p:cNvSpPr>
          <p:nvPr>
            <p:ph type="ftr" sz="quarter" idx="16"/>
          </p:nvPr>
        </p:nvSpPr>
        <p:spPr/>
        <p:txBody>
          <a:bodyPr/>
          <a:lstStyle/>
          <a:p>
            <a:endParaRPr lang="sv-SE">
              <a:solidFill>
                <a:prstClr val="black"/>
              </a:solidFill>
            </a:endParaRPr>
          </a:p>
        </p:txBody>
      </p:sp>
    </p:spTree>
    <p:extLst>
      <p:ext uri="{BB962C8B-B14F-4D97-AF65-F5344CB8AC3E}">
        <p14:creationId xmlns:p14="http://schemas.microsoft.com/office/powerpoint/2010/main" val="640494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cxnSp>
        <p:nvCxnSpPr>
          <p:cNvPr id="4" name="Rak 3"/>
          <p:cNvCxnSpPr/>
          <p:nvPr/>
        </p:nvCxnSpPr>
        <p:spPr>
          <a:xfrm>
            <a:off x="457200" y="6457950"/>
            <a:ext cx="822960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5" name="Bildobjekt 8" descr="Seko Posten.pdf"/>
          <p:cNvPicPr>
            <a:picLocks/>
          </p:cNvPicPr>
          <p:nvPr userDrawn="1"/>
        </p:nvPicPr>
        <p:blipFill>
          <a:blip r:embed="rId2"/>
          <a:srcRect/>
          <a:stretch>
            <a:fillRect/>
          </a:stretch>
        </p:blipFill>
        <p:spPr bwMode="auto">
          <a:xfrm>
            <a:off x="358775" y="274638"/>
            <a:ext cx="1198563" cy="490537"/>
          </a:xfrm>
          <a:prstGeom prst="rect">
            <a:avLst/>
          </a:prstGeom>
          <a:noFill/>
          <a:ln w="9525">
            <a:noFill/>
            <a:miter lim="800000"/>
            <a:headEnd/>
            <a:tailEnd/>
          </a:ln>
        </p:spPr>
      </p:pic>
      <p:sp>
        <p:nvSpPr>
          <p:cNvPr id="2" name="Rubrik 1"/>
          <p:cNvSpPr>
            <a:spLocks noGrp="1"/>
          </p:cNvSpPr>
          <p:nvPr>
            <p:ph type="title"/>
          </p:nvPr>
        </p:nvSpPr>
        <p:spPr>
          <a:xfrm>
            <a:off x="722313" y="4406901"/>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6" name="Platshållare för datum 3"/>
          <p:cNvSpPr>
            <a:spLocks noGrp="1"/>
          </p:cNvSpPr>
          <p:nvPr>
            <p:ph type="dt" sz="half" idx="10"/>
          </p:nvPr>
        </p:nvSpPr>
        <p:spPr/>
        <p:txBody>
          <a:bodyPr/>
          <a:lstStyle>
            <a:lvl1pPr>
              <a:defRPr/>
            </a:lvl1pPr>
          </a:lstStyle>
          <a:p>
            <a:pPr>
              <a:defRPr/>
            </a:pPr>
            <a:fld id="{5609C843-8498-47DD-9197-538754EF1D18}" type="datetime1">
              <a:rPr lang="sv-SE" smtClean="0"/>
              <a:pPr>
                <a:defRPr/>
              </a:pPr>
              <a:t>2023-09-14</a:t>
            </a:fld>
            <a:endParaRPr lang="sv-SE"/>
          </a:p>
        </p:txBody>
      </p:sp>
      <p:sp>
        <p:nvSpPr>
          <p:cNvPr id="7" name="Platshållare för sidfot 4"/>
          <p:cNvSpPr>
            <a:spLocks noGrp="1"/>
          </p:cNvSpPr>
          <p:nvPr>
            <p:ph type="ftr" sz="quarter" idx="11"/>
          </p:nvPr>
        </p:nvSpPr>
        <p:spPr/>
        <p:txBody>
          <a:bodyPr/>
          <a:lstStyle>
            <a:lvl1pPr>
              <a:defRPr/>
            </a:lvl1pPr>
          </a:lstStyle>
          <a:p>
            <a:pPr>
              <a:defRPr/>
            </a:pPr>
            <a:r>
              <a:rPr lang="sv-SE"/>
              <a:t>Seko Postens turné</a:t>
            </a:r>
          </a:p>
        </p:txBody>
      </p:sp>
      <p:sp>
        <p:nvSpPr>
          <p:cNvPr id="8" name="Platshållare för bildnummer 5"/>
          <p:cNvSpPr>
            <a:spLocks noGrp="1"/>
          </p:cNvSpPr>
          <p:nvPr>
            <p:ph type="sldNum" sz="quarter" idx="12"/>
          </p:nvPr>
        </p:nvSpPr>
        <p:spPr/>
        <p:txBody>
          <a:bodyPr/>
          <a:lstStyle>
            <a:lvl1pPr>
              <a:defRPr/>
            </a:lvl1pPr>
          </a:lstStyle>
          <a:p>
            <a:pPr>
              <a:defRPr/>
            </a:pPr>
            <a:fld id="{E6BDA118-604A-45BE-A2B2-96F3450019E1}" type="slidenum">
              <a:rPr lang="sv-SE"/>
              <a:pPr>
                <a:defRPr/>
              </a:pPr>
              <a:t>‹#›</a:t>
            </a:fld>
            <a:endParaRPr lang="sv-SE"/>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lide E: 1 column – bullet points">
    <p:spTree>
      <p:nvGrpSpPr>
        <p:cNvPr id="1" name=""/>
        <p:cNvGrpSpPr/>
        <p:nvPr/>
      </p:nvGrpSpPr>
      <p:grpSpPr>
        <a:xfrm>
          <a:off x="0" y="0"/>
          <a:ext cx="0" cy="0"/>
          <a:chOff x="0" y="0"/>
          <a:chExt cx="0" cy="0"/>
        </a:xfrm>
      </p:grpSpPr>
      <p:sp>
        <p:nvSpPr>
          <p:cNvPr id="2" name="Rubrik 1"/>
          <p:cNvSpPr>
            <a:spLocks noGrp="1"/>
          </p:cNvSpPr>
          <p:nvPr>
            <p:ph type="title"/>
          </p:nvPr>
        </p:nvSpPr>
        <p:spPr>
          <a:xfrm>
            <a:off x="332644" y="539749"/>
            <a:ext cx="6422780" cy="309600"/>
          </a:xfrm>
        </p:spPr>
        <p:txBody>
          <a:bodyPr/>
          <a:lstStyle/>
          <a:p>
            <a:r>
              <a:rPr lang="sv-SE" noProof="0"/>
              <a:t>Klicka här för att ändra format</a:t>
            </a:r>
          </a:p>
        </p:txBody>
      </p:sp>
      <p:sp>
        <p:nvSpPr>
          <p:cNvPr id="3" name="Platshållare för datum 2"/>
          <p:cNvSpPr>
            <a:spLocks noGrp="1"/>
          </p:cNvSpPr>
          <p:nvPr>
            <p:ph type="dt" sz="half" idx="10"/>
          </p:nvPr>
        </p:nvSpPr>
        <p:spPr/>
        <p:txBody>
          <a:bodyPr/>
          <a:lstStyle/>
          <a:p>
            <a:fld id="{ADE2DAFF-D108-432B-9889-FCC087960493}" type="datetime1">
              <a:rPr lang="en-US" smtClean="0">
                <a:solidFill>
                  <a:prstClr val="black"/>
                </a:solidFill>
              </a:rPr>
              <a:pPr/>
              <a:t>9/14/2023</a:t>
            </a:fld>
            <a:endParaRPr lang="sv-SE">
              <a:solidFill>
                <a:prstClr val="black"/>
              </a:solidFill>
            </a:endParaRPr>
          </a:p>
        </p:txBody>
      </p:sp>
      <p:sp>
        <p:nvSpPr>
          <p:cNvPr id="5" name="Platshållare för bildnummer 4"/>
          <p:cNvSpPr>
            <a:spLocks noGrp="1"/>
          </p:cNvSpPr>
          <p:nvPr>
            <p:ph type="sldNum" sz="quarter" idx="12"/>
          </p:nvPr>
        </p:nvSpPr>
        <p:spPr/>
        <p:txBody>
          <a:bodyPr/>
          <a:lstStyle/>
          <a:p>
            <a:fld id="{9F29718E-E53E-4F01-9318-5CD72E98E741}" type="slidenum">
              <a:rPr lang="sv-SE" smtClean="0">
                <a:solidFill>
                  <a:prstClr val="black"/>
                </a:solidFill>
              </a:rPr>
              <a:pPr/>
              <a:t>‹#›</a:t>
            </a:fld>
            <a:endParaRPr lang="sv-SE">
              <a:solidFill>
                <a:prstClr val="black"/>
              </a:solidFill>
            </a:endParaRPr>
          </a:p>
        </p:txBody>
      </p:sp>
      <p:sp>
        <p:nvSpPr>
          <p:cNvPr id="9" name="Platshållare för text 7"/>
          <p:cNvSpPr>
            <a:spLocks noGrp="1"/>
          </p:cNvSpPr>
          <p:nvPr>
            <p:ph type="body" sz="quarter" idx="14"/>
          </p:nvPr>
        </p:nvSpPr>
        <p:spPr>
          <a:xfrm>
            <a:off x="3245828" y="1749427"/>
            <a:ext cx="5568461" cy="4575175"/>
          </a:xfrm>
        </p:spPr>
        <p:txBody>
          <a:bodyPr/>
          <a:lstStyle>
            <a:lvl1pPr marL="182590" indent="-182590">
              <a:spcAft>
                <a:spcPts val="450"/>
              </a:spcAft>
              <a:buSzPct val="70000"/>
              <a:buFont typeface="Wingdings" pitchFamily="2" charset="2"/>
              <a:buChar char="§"/>
              <a:defRPr sz="1200"/>
            </a:lvl1pPr>
            <a:lvl2pPr marL="390327" indent="-194617">
              <a:spcAft>
                <a:spcPts val="450"/>
              </a:spcAft>
              <a:buFont typeface="Calibri" pitchFamily="34" charset="0"/>
              <a:buChar char="−"/>
              <a:defRPr sz="1200"/>
            </a:lvl2pPr>
            <a:lvl3pPr marL="521494" indent="-128588">
              <a:spcAft>
                <a:spcPts val="450"/>
              </a:spcAft>
              <a:buSzPct val="70000"/>
              <a:defRPr sz="1200"/>
            </a:lvl3pPr>
            <a:lvl4pPr marL="673505" indent="-144323">
              <a:spcAft>
                <a:spcPts val="450"/>
              </a:spcAft>
              <a:defRPr sz="1200"/>
            </a:lvl4pPr>
            <a:lvl5pPr marL="854869" indent="-145800" defTabSz="810816">
              <a:defRPr/>
            </a:lvl5pPr>
            <a:lvl6pPr marL="1077516" indent="-145800">
              <a:defRPr/>
            </a:lvl6p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p:txBody>
      </p:sp>
      <p:sp>
        <p:nvSpPr>
          <p:cNvPr id="8" name="Platshållare för sidfot 83"/>
          <p:cNvSpPr>
            <a:spLocks noGrp="1"/>
          </p:cNvSpPr>
          <p:nvPr>
            <p:ph type="ftr" sz="quarter" idx="3"/>
          </p:nvPr>
        </p:nvSpPr>
        <p:spPr>
          <a:xfrm>
            <a:off x="4698023" y="6472184"/>
            <a:ext cx="2895600" cy="129600"/>
          </a:xfrm>
          <a:prstGeom prst="rect">
            <a:avLst/>
          </a:prstGeom>
        </p:spPr>
        <p:txBody>
          <a:bodyPr vert="horz" lIns="0" tIns="0" rIns="0" bIns="0" rtlCol="0" anchor="ctr"/>
          <a:lstStyle>
            <a:lvl1pPr algn="l">
              <a:defRPr sz="600">
                <a:solidFill>
                  <a:schemeClr val="tx1"/>
                </a:solidFill>
              </a:defRPr>
            </a:lvl1pPr>
          </a:lstStyle>
          <a:p>
            <a:endParaRPr lang="sv-SE">
              <a:solidFill>
                <a:prstClr val="black"/>
              </a:solidFill>
            </a:endParaRPr>
          </a:p>
        </p:txBody>
      </p:sp>
    </p:spTree>
    <p:extLst>
      <p:ext uri="{BB962C8B-B14F-4D97-AF65-F5344CB8AC3E}">
        <p14:creationId xmlns:p14="http://schemas.microsoft.com/office/powerpoint/2010/main" val="254978734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lide F: 1 column – numbered list">
    <p:spTree>
      <p:nvGrpSpPr>
        <p:cNvPr id="1" name=""/>
        <p:cNvGrpSpPr/>
        <p:nvPr/>
      </p:nvGrpSpPr>
      <p:grpSpPr>
        <a:xfrm>
          <a:off x="0" y="0"/>
          <a:ext cx="0" cy="0"/>
          <a:chOff x="0" y="0"/>
          <a:chExt cx="0" cy="0"/>
        </a:xfrm>
      </p:grpSpPr>
      <p:sp>
        <p:nvSpPr>
          <p:cNvPr id="2" name="Rubrik 1"/>
          <p:cNvSpPr>
            <a:spLocks noGrp="1"/>
          </p:cNvSpPr>
          <p:nvPr>
            <p:ph type="title"/>
          </p:nvPr>
        </p:nvSpPr>
        <p:spPr>
          <a:xfrm>
            <a:off x="332644" y="539749"/>
            <a:ext cx="6422780" cy="309600"/>
          </a:xfrm>
        </p:spPr>
        <p:txBody>
          <a:bodyPr/>
          <a:lstStyle/>
          <a:p>
            <a:r>
              <a:rPr lang="sv-SE" noProof="0"/>
              <a:t>Klicka här för att ändra format</a:t>
            </a:r>
          </a:p>
        </p:txBody>
      </p:sp>
      <p:sp>
        <p:nvSpPr>
          <p:cNvPr id="3" name="Platshållare för datum 2"/>
          <p:cNvSpPr>
            <a:spLocks noGrp="1"/>
          </p:cNvSpPr>
          <p:nvPr>
            <p:ph type="dt" sz="half" idx="10"/>
          </p:nvPr>
        </p:nvSpPr>
        <p:spPr/>
        <p:txBody>
          <a:bodyPr/>
          <a:lstStyle/>
          <a:p>
            <a:fld id="{FA963D17-0886-4DEF-99D5-CE88697166A4}" type="datetime1">
              <a:rPr lang="en-US" smtClean="0">
                <a:solidFill>
                  <a:prstClr val="black"/>
                </a:solidFill>
              </a:rPr>
              <a:pPr/>
              <a:t>9/14/2023</a:t>
            </a:fld>
            <a:endParaRPr lang="sv-SE">
              <a:solidFill>
                <a:prstClr val="black"/>
              </a:solidFill>
            </a:endParaRPr>
          </a:p>
        </p:txBody>
      </p:sp>
      <p:sp>
        <p:nvSpPr>
          <p:cNvPr id="5" name="Platshållare för bildnummer 4"/>
          <p:cNvSpPr>
            <a:spLocks noGrp="1"/>
          </p:cNvSpPr>
          <p:nvPr>
            <p:ph type="sldNum" sz="quarter" idx="12"/>
          </p:nvPr>
        </p:nvSpPr>
        <p:spPr/>
        <p:txBody>
          <a:bodyPr/>
          <a:lstStyle/>
          <a:p>
            <a:fld id="{9F29718E-E53E-4F01-9318-5CD72E98E741}" type="slidenum">
              <a:rPr lang="sv-SE" smtClean="0">
                <a:solidFill>
                  <a:prstClr val="black"/>
                </a:solidFill>
              </a:rPr>
              <a:pPr/>
              <a:t>‹#›</a:t>
            </a:fld>
            <a:endParaRPr lang="sv-SE">
              <a:solidFill>
                <a:prstClr val="black"/>
              </a:solidFill>
            </a:endParaRPr>
          </a:p>
        </p:txBody>
      </p:sp>
      <p:sp>
        <p:nvSpPr>
          <p:cNvPr id="8" name="Platshållare för sidfot 83"/>
          <p:cNvSpPr>
            <a:spLocks noGrp="1"/>
          </p:cNvSpPr>
          <p:nvPr>
            <p:ph type="ftr" sz="quarter" idx="3"/>
          </p:nvPr>
        </p:nvSpPr>
        <p:spPr>
          <a:xfrm>
            <a:off x="4698023" y="6472184"/>
            <a:ext cx="2895600" cy="129600"/>
          </a:xfrm>
          <a:prstGeom prst="rect">
            <a:avLst/>
          </a:prstGeom>
        </p:spPr>
        <p:txBody>
          <a:bodyPr vert="horz" lIns="0" tIns="0" rIns="0" bIns="0" rtlCol="0" anchor="ctr"/>
          <a:lstStyle>
            <a:lvl1pPr algn="l">
              <a:defRPr sz="600">
                <a:solidFill>
                  <a:schemeClr val="tx1"/>
                </a:solidFill>
              </a:defRPr>
            </a:lvl1pPr>
          </a:lstStyle>
          <a:p>
            <a:endParaRPr lang="sv-SE">
              <a:solidFill>
                <a:prstClr val="black"/>
              </a:solidFill>
            </a:endParaRPr>
          </a:p>
        </p:txBody>
      </p:sp>
    </p:spTree>
    <p:extLst>
      <p:ext uri="{BB962C8B-B14F-4D97-AF65-F5344CB8AC3E}">
        <p14:creationId xmlns:p14="http://schemas.microsoft.com/office/powerpoint/2010/main" val="8299000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Slide E: 1 column – bullet points">
    <p:spTree>
      <p:nvGrpSpPr>
        <p:cNvPr id="1" name=""/>
        <p:cNvGrpSpPr/>
        <p:nvPr/>
      </p:nvGrpSpPr>
      <p:grpSpPr>
        <a:xfrm>
          <a:off x="0" y="0"/>
          <a:ext cx="0" cy="0"/>
          <a:chOff x="0" y="0"/>
          <a:chExt cx="0" cy="0"/>
        </a:xfrm>
      </p:grpSpPr>
      <p:sp>
        <p:nvSpPr>
          <p:cNvPr id="2" name="Rubrik 1"/>
          <p:cNvSpPr>
            <a:spLocks noGrp="1"/>
          </p:cNvSpPr>
          <p:nvPr>
            <p:ph type="title"/>
          </p:nvPr>
        </p:nvSpPr>
        <p:spPr>
          <a:xfrm>
            <a:off x="332644" y="539749"/>
            <a:ext cx="6422780" cy="309600"/>
          </a:xfrm>
        </p:spPr>
        <p:txBody>
          <a:bodyPr/>
          <a:lstStyle/>
          <a:p>
            <a:r>
              <a:rPr lang="sv-SE" noProof="0"/>
              <a:t>Klicka här för att ändra format</a:t>
            </a:r>
          </a:p>
        </p:txBody>
      </p:sp>
      <p:sp>
        <p:nvSpPr>
          <p:cNvPr id="3" name="Platshållare för datum 2"/>
          <p:cNvSpPr>
            <a:spLocks noGrp="1"/>
          </p:cNvSpPr>
          <p:nvPr>
            <p:ph type="dt" sz="half" idx="10"/>
          </p:nvPr>
        </p:nvSpPr>
        <p:spPr/>
        <p:txBody>
          <a:bodyPr/>
          <a:lstStyle/>
          <a:p>
            <a:fld id="{7B181597-9208-4832-9B7D-B236B82F3F51}" type="datetime1">
              <a:rPr lang="en-US" smtClean="0">
                <a:solidFill>
                  <a:prstClr val="black"/>
                </a:solidFill>
              </a:rPr>
              <a:pPr/>
              <a:t>9/14/2023</a:t>
            </a:fld>
            <a:endParaRPr lang="sv-SE">
              <a:solidFill>
                <a:prstClr val="black"/>
              </a:solidFill>
            </a:endParaRPr>
          </a:p>
        </p:txBody>
      </p:sp>
      <p:sp>
        <p:nvSpPr>
          <p:cNvPr id="5" name="Platshållare för bildnummer 4"/>
          <p:cNvSpPr>
            <a:spLocks noGrp="1"/>
          </p:cNvSpPr>
          <p:nvPr>
            <p:ph type="sldNum" sz="quarter" idx="12"/>
          </p:nvPr>
        </p:nvSpPr>
        <p:spPr/>
        <p:txBody>
          <a:bodyPr/>
          <a:lstStyle/>
          <a:p>
            <a:fld id="{9F29718E-E53E-4F01-9318-5CD72E98E741}" type="slidenum">
              <a:rPr lang="sv-SE" smtClean="0">
                <a:solidFill>
                  <a:prstClr val="black"/>
                </a:solidFill>
              </a:rPr>
              <a:pPr/>
              <a:t>‹#›</a:t>
            </a:fld>
            <a:endParaRPr lang="sv-SE">
              <a:solidFill>
                <a:prstClr val="black"/>
              </a:solidFill>
            </a:endParaRPr>
          </a:p>
        </p:txBody>
      </p:sp>
      <p:sp>
        <p:nvSpPr>
          <p:cNvPr id="8" name="Platshållare för sidfot 83"/>
          <p:cNvSpPr>
            <a:spLocks noGrp="1"/>
          </p:cNvSpPr>
          <p:nvPr>
            <p:ph type="ftr" sz="quarter" idx="3"/>
          </p:nvPr>
        </p:nvSpPr>
        <p:spPr>
          <a:xfrm>
            <a:off x="4698023" y="6472184"/>
            <a:ext cx="2895600" cy="129600"/>
          </a:xfrm>
          <a:prstGeom prst="rect">
            <a:avLst/>
          </a:prstGeom>
        </p:spPr>
        <p:txBody>
          <a:bodyPr vert="horz" lIns="0" tIns="0" rIns="0" bIns="0" rtlCol="0" anchor="ctr"/>
          <a:lstStyle>
            <a:lvl1pPr algn="l">
              <a:defRPr sz="600">
                <a:solidFill>
                  <a:schemeClr val="tx1"/>
                </a:solidFill>
              </a:defRPr>
            </a:lvl1pPr>
          </a:lstStyle>
          <a:p>
            <a:endParaRPr lang="sv-SE">
              <a:solidFill>
                <a:prstClr val="black"/>
              </a:solidFill>
            </a:endParaRPr>
          </a:p>
        </p:txBody>
      </p:sp>
      <p:sp>
        <p:nvSpPr>
          <p:cNvPr id="7" name="Platshållare för text 7"/>
          <p:cNvSpPr>
            <a:spLocks noGrp="1"/>
          </p:cNvSpPr>
          <p:nvPr>
            <p:ph type="body" sz="quarter" idx="14"/>
          </p:nvPr>
        </p:nvSpPr>
        <p:spPr>
          <a:xfrm>
            <a:off x="3245828" y="1749427"/>
            <a:ext cx="5568461" cy="4575175"/>
          </a:xfrm>
        </p:spPr>
        <p:txBody>
          <a:bodyPr/>
          <a:lstStyle>
            <a:lvl1pPr marL="204788" indent="-204788">
              <a:spcAft>
                <a:spcPts val="450"/>
              </a:spcAft>
              <a:buSzPct val="70000"/>
              <a:buFont typeface="+mj-lt"/>
              <a:buAutoNum type="arabicPeriod"/>
              <a:defRPr sz="1200"/>
            </a:lvl1pPr>
            <a:lvl2pPr marL="390327" indent="-194617">
              <a:spcAft>
                <a:spcPts val="450"/>
              </a:spcAft>
              <a:buFont typeface="Calibri" pitchFamily="34" charset="0"/>
              <a:buChar char="−"/>
              <a:defRPr sz="1200"/>
            </a:lvl2pPr>
            <a:lvl3pPr marL="521494" indent="-128588">
              <a:spcAft>
                <a:spcPts val="450"/>
              </a:spcAft>
              <a:buSzPct val="70000"/>
              <a:defRPr sz="1200"/>
            </a:lvl3pPr>
            <a:lvl4pPr marL="673505" indent="-144323">
              <a:spcAft>
                <a:spcPts val="450"/>
              </a:spcAft>
              <a:defRPr sz="1200"/>
            </a:lvl4pPr>
            <a:lvl5pPr marL="854869" indent="-145800" defTabSz="810816">
              <a:defRPr/>
            </a:lvl5pPr>
            <a:lvl6pPr marL="1077516" indent="-145800">
              <a:defRPr/>
            </a:lvl6p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p:txBody>
      </p:sp>
    </p:spTree>
    <p:extLst>
      <p:ext uri="{BB962C8B-B14F-4D97-AF65-F5344CB8AC3E}">
        <p14:creationId xmlns:p14="http://schemas.microsoft.com/office/powerpoint/2010/main" val="287253129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lide G: 1 column + image/chart">
    <p:spTree>
      <p:nvGrpSpPr>
        <p:cNvPr id="1" name=""/>
        <p:cNvGrpSpPr/>
        <p:nvPr/>
      </p:nvGrpSpPr>
      <p:grpSpPr>
        <a:xfrm>
          <a:off x="0" y="0"/>
          <a:ext cx="0" cy="0"/>
          <a:chOff x="0" y="0"/>
          <a:chExt cx="0" cy="0"/>
        </a:xfrm>
      </p:grpSpPr>
      <p:sp>
        <p:nvSpPr>
          <p:cNvPr id="4" name="Rektangel 3"/>
          <p:cNvSpPr/>
          <p:nvPr userDrawn="1"/>
        </p:nvSpPr>
        <p:spPr>
          <a:xfrm>
            <a:off x="3244362" y="1736725"/>
            <a:ext cx="5556739" cy="4586287"/>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sv-SE">
              <a:solidFill>
                <a:prstClr val="white"/>
              </a:solidFill>
            </a:endParaRPr>
          </a:p>
        </p:txBody>
      </p:sp>
      <p:sp>
        <p:nvSpPr>
          <p:cNvPr id="15" name="Platshållare för innehåll 13"/>
          <p:cNvSpPr>
            <a:spLocks noGrp="1"/>
          </p:cNvSpPr>
          <p:nvPr>
            <p:ph sz="quarter" idx="17"/>
          </p:nvPr>
        </p:nvSpPr>
        <p:spPr>
          <a:xfrm>
            <a:off x="3244362" y="1736725"/>
            <a:ext cx="5556739" cy="4572000"/>
          </a:xfrm>
          <a:noFill/>
        </p:spPr>
        <p:txBody>
          <a:bodyPr lIns="0" tIns="1652940"/>
          <a:lstStyle>
            <a:lvl1pPr algn="ctr">
              <a:defRPr b="0" cap="none">
                <a:solidFill>
                  <a:schemeClr val="tx1"/>
                </a:solidFill>
              </a:defRPr>
            </a:lvl1pPr>
          </a:lstStyle>
          <a:p>
            <a:pPr lvl="0"/>
            <a:r>
              <a:rPr lang="sv-SE" noProof="0"/>
              <a:t>Klicka här för att ändra format på bakgrundstexten</a:t>
            </a:r>
          </a:p>
        </p:txBody>
      </p:sp>
      <p:sp>
        <p:nvSpPr>
          <p:cNvPr id="2" name="Rubrik 1"/>
          <p:cNvSpPr>
            <a:spLocks noGrp="1"/>
          </p:cNvSpPr>
          <p:nvPr>
            <p:ph type="title"/>
          </p:nvPr>
        </p:nvSpPr>
        <p:spPr>
          <a:xfrm>
            <a:off x="332644" y="539750"/>
            <a:ext cx="6422780" cy="309600"/>
          </a:xfrm>
        </p:spPr>
        <p:txBody>
          <a:bodyPr/>
          <a:lstStyle/>
          <a:p>
            <a:r>
              <a:rPr lang="sv-SE" noProof="0"/>
              <a:t>Klicka här för att ändra format</a:t>
            </a:r>
          </a:p>
        </p:txBody>
      </p:sp>
      <p:sp>
        <p:nvSpPr>
          <p:cNvPr id="3" name="Platshållare för datum 2"/>
          <p:cNvSpPr>
            <a:spLocks noGrp="1"/>
          </p:cNvSpPr>
          <p:nvPr>
            <p:ph type="dt" sz="half" idx="10"/>
          </p:nvPr>
        </p:nvSpPr>
        <p:spPr/>
        <p:txBody>
          <a:bodyPr/>
          <a:lstStyle/>
          <a:p>
            <a:fld id="{23E5A5E3-A682-47E6-BAB1-357540474D62}" type="datetime1">
              <a:rPr lang="en-US" smtClean="0">
                <a:solidFill>
                  <a:prstClr val="black"/>
                </a:solidFill>
              </a:rPr>
              <a:pPr/>
              <a:t>9/14/2023</a:t>
            </a:fld>
            <a:endParaRPr lang="sv-SE">
              <a:solidFill>
                <a:prstClr val="black"/>
              </a:solidFill>
            </a:endParaRPr>
          </a:p>
        </p:txBody>
      </p:sp>
      <p:sp>
        <p:nvSpPr>
          <p:cNvPr id="5" name="Platshållare för bildnummer 4"/>
          <p:cNvSpPr>
            <a:spLocks noGrp="1"/>
          </p:cNvSpPr>
          <p:nvPr>
            <p:ph type="sldNum" sz="quarter" idx="12"/>
          </p:nvPr>
        </p:nvSpPr>
        <p:spPr/>
        <p:txBody>
          <a:bodyPr/>
          <a:lstStyle/>
          <a:p>
            <a:fld id="{9F29718E-E53E-4F01-9318-5CD72E98E741}" type="slidenum">
              <a:rPr lang="sv-SE" smtClean="0">
                <a:solidFill>
                  <a:prstClr val="black"/>
                </a:solidFill>
              </a:rPr>
              <a:pPr/>
              <a:t>‹#›</a:t>
            </a:fld>
            <a:endParaRPr lang="sv-SE">
              <a:solidFill>
                <a:prstClr val="black"/>
              </a:solidFill>
            </a:endParaRPr>
          </a:p>
        </p:txBody>
      </p:sp>
      <p:sp>
        <p:nvSpPr>
          <p:cNvPr id="11" name="Platshållare för text 6"/>
          <p:cNvSpPr>
            <a:spLocks noGrp="1"/>
          </p:cNvSpPr>
          <p:nvPr>
            <p:ph type="body" sz="quarter" idx="16" hasCustomPrompt="1"/>
          </p:nvPr>
        </p:nvSpPr>
        <p:spPr>
          <a:xfrm>
            <a:off x="332643" y="1749427"/>
            <a:ext cx="2661139" cy="4573587"/>
          </a:xfrm>
        </p:spPr>
        <p:txBody>
          <a:bodyPr/>
          <a:lstStyle>
            <a:lvl1pPr>
              <a:spcAft>
                <a:spcPts val="0"/>
              </a:spcAft>
              <a:defRPr sz="900" b="0" cap="none">
                <a:solidFill>
                  <a:schemeClr val="tx1"/>
                </a:solidFill>
              </a:defRPr>
            </a:lvl1pPr>
            <a:lvl2pPr>
              <a:defRPr sz="900"/>
            </a:lvl2pPr>
            <a:lvl3pPr>
              <a:spcBef>
                <a:spcPts val="0"/>
              </a:spcBef>
              <a:defRPr sz="900"/>
            </a:lvl3pPr>
            <a:lvl4pPr>
              <a:spcBef>
                <a:spcPts val="0"/>
              </a:spcBef>
              <a:defRPr sz="900"/>
            </a:lvl4pPr>
            <a:lvl5pPr marL="528089" marR="0" indent="-125736" algn="l" defTabSz="685757" rtl="0" eaLnBrk="1" fontAlgn="auto" latinLnBrk="0" hangingPunct="1">
              <a:lnSpc>
                <a:spcPct val="100000"/>
              </a:lnSpc>
              <a:spcBef>
                <a:spcPts val="0"/>
              </a:spcBef>
              <a:spcAft>
                <a:spcPts val="413"/>
              </a:spcAft>
              <a:buClrTx/>
              <a:buSzPct val="70000"/>
              <a:buFont typeface="Wingdings" pitchFamily="2" charset="2"/>
              <a:buChar char="§"/>
              <a:tabLst/>
              <a:defRPr sz="900"/>
            </a:lvl5pPr>
            <a:lvl6pPr marL="675691" indent="-129016">
              <a:lnSpc>
                <a:spcPct val="100000"/>
              </a:lnSpc>
              <a:spcAft>
                <a:spcPts val="413"/>
              </a:spcAft>
              <a:buFont typeface="Calibri" panose="020F0502020204030204" pitchFamily="34" charset="0"/>
              <a:buChar char="−"/>
              <a:defRPr sz="900"/>
            </a:lvl6p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a:p>
            <a:pPr lvl="5"/>
            <a:endParaRPr lang="sv-SE" noProof="0"/>
          </a:p>
        </p:txBody>
      </p:sp>
      <p:sp>
        <p:nvSpPr>
          <p:cNvPr id="10" name="Platshållare för sidfot 83"/>
          <p:cNvSpPr>
            <a:spLocks noGrp="1"/>
          </p:cNvSpPr>
          <p:nvPr>
            <p:ph type="ftr" sz="quarter" idx="3"/>
          </p:nvPr>
        </p:nvSpPr>
        <p:spPr>
          <a:xfrm>
            <a:off x="4698023" y="6472184"/>
            <a:ext cx="2895600" cy="129600"/>
          </a:xfrm>
          <a:prstGeom prst="rect">
            <a:avLst/>
          </a:prstGeom>
        </p:spPr>
        <p:txBody>
          <a:bodyPr vert="horz" lIns="0" tIns="0" rIns="0" bIns="0" rtlCol="0" anchor="ctr"/>
          <a:lstStyle>
            <a:lvl1pPr algn="l">
              <a:defRPr sz="600">
                <a:solidFill>
                  <a:schemeClr val="tx1"/>
                </a:solidFill>
              </a:defRPr>
            </a:lvl1pPr>
          </a:lstStyle>
          <a:p>
            <a:endParaRPr lang="sv-SE">
              <a:solidFill>
                <a:prstClr val="black"/>
              </a:solidFill>
            </a:endParaRPr>
          </a:p>
        </p:txBody>
      </p:sp>
    </p:spTree>
    <p:extLst>
      <p:ext uri="{BB962C8B-B14F-4D97-AF65-F5344CB8AC3E}">
        <p14:creationId xmlns:p14="http://schemas.microsoft.com/office/powerpoint/2010/main" val="84224313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lide H: 1 column + image/chart">
    <p:spTree>
      <p:nvGrpSpPr>
        <p:cNvPr id="1" name=""/>
        <p:cNvGrpSpPr/>
        <p:nvPr/>
      </p:nvGrpSpPr>
      <p:grpSpPr>
        <a:xfrm>
          <a:off x="0" y="0"/>
          <a:ext cx="0" cy="0"/>
          <a:chOff x="0" y="0"/>
          <a:chExt cx="0" cy="0"/>
        </a:xfrm>
      </p:grpSpPr>
      <p:sp>
        <p:nvSpPr>
          <p:cNvPr id="4" name="Rektangel 3"/>
          <p:cNvSpPr/>
          <p:nvPr userDrawn="1"/>
        </p:nvSpPr>
        <p:spPr>
          <a:xfrm>
            <a:off x="316524" y="1736725"/>
            <a:ext cx="8484577" cy="4572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sv-SE">
              <a:solidFill>
                <a:prstClr val="white"/>
              </a:solidFill>
            </a:endParaRPr>
          </a:p>
        </p:txBody>
      </p:sp>
      <p:sp>
        <p:nvSpPr>
          <p:cNvPr id="15" name="Platshållare för innehåll 13"/>
          <p:cNvSpPr>
            <a:spLocks noGrp="1"/>
          </p:cNvSpPr>
          <p:nvPr>
            <p:ph sz="quarter" idx="17"/>
          </p:nvPr>
        </p:nvSpPr>
        <p:spPr>
          <a:xfrm>
            <a:off x="3246647" y="1933576"/>
            <a:ext cx="5409969" cy="4195763"/>
          </a:xfrm>
          <a:solidFill>
            <a:srgbClr val="F0F0F0"/>
          </a:solidFill>
        </p:spPr>
        <p:txBody>
          <a:bodyPr lIns="0" tIns="1652940"/>
          <a:lstStyle>
            <a:lvl1pPr algn="ctr">
              <a:defRPr b="0" cap="none">
                <a:solidFill>
                  <a:schemeClr val="tx1"/>
                </a:solidFill>
              </a:defRPr>
            </a:lvl1pPr>
          </a:lstStyle>
          <a:p>
            <a:pPr lvl="0"/>
            <a:r>
              <a:rPr lang="sv-SE" noProof="0"/>
              <a:t>Klicka här för att ändra format på bakgrundstexten</a:t>
            </a:r>
          </a:p>
        </p:txBody>
      </p:sp>
      <p:sp>
        <p:nvSpPr>
          <p:cNvPr id="2" name="Rubrik 1"/>
          <p:cNvSpPr>
            <a:spLocks noGrp="1"/>
          </p:cNvSpPr>
          <p:nvPr>
            <p:ph type="title"/>
          </p:nvPr>
        </p:nvSpPr>
        <p:spPr>
          <a:xfrm>
            <a:off x="332644" y="539750"/>
            <a:ext cx="6422780" cy="309600"/>
          </a:xfrm>
        </p:spPr>
        <p:txBody>
          <a:bodyPr/>
          <a:lstStyle/>
          <a:p>
            <a:r>
              <a:rPr lang="sv-SE" noProof="0"/>
              <a:t>Klicka här för att ändra format</a:t>
            </a:r>
          </a:p>
        </p:txBody>
      </p:sp>
      <p:sp>
        <p:nvSpPr>
          <p:cNvPr id="3" name="Platshållare för datum 2"/>
          <p:cNvSpPr>
            <a:spLocks noGrp="1"/>
          </p:cNvSpPr>
          <p:nvPr>
            <p:ph type="dt" sz="half" idx="10"/>
          </p:nvPr>
        </p:nvSpPr>
        <p:spPr/>
        <p:txBody>
          <a:bodyPr/>
          <a:lstStyle/>
          <a:p>
            <a:fld id="{92628369-31D8-4693-8F51-AA1323374CC4}" type="datetime1">
              <a:rPr lang="en-US" smtClean="0">
                <a:solidFill>
                  <a:prstClr val="black"/>
                </a:solidFill>
              </a:rPr>
              <a:pPr/>
              <a:t>9/14/2023</a:t>
            </a:fld>
            <a:endParaRPr lang="sv-SE">
              <a:solidFill>
                <a:prstClr val="black"/>
              </a:solidFill>
            </a:endParaRPr>
          </a:p>
        </p:txBody>
      </p:sp>
      <p:sp>
        <p:nvSpPr>
          <p:cNvPr id="5" name="Platshållare för bildnummer 4"/>
          <p:cNvSpPr>
            <a:spLocks noGrp="1"/>
          </p:cNvSpPr>
          <p:nvPr>
            <p:ph type="sldNum" sz="quarter" idx="12"/>
          </p:nvPr>
        </p:nvSpPr>
        <p:spPr/>
        <p:txBody>
          <a:bodyPr/>
          <a:lstStyle/>
          <a:p>
            <a:fld id="{9F29718E-E53E-4F01-9318-5CD72E98E741}" type="slidenum">
              <a:rPr lang="sv-SE" smtClean="0">
                <a:solidFill>
                  <a:prstClr val="black"/>
                </a:solidFill>
              </a:rPr>
              <a:pPr/>
              <a:t>‹#›</a:t>
            </a:fld>
            <a:endParaRPr lang="sv-SE">
              <a:solidFill>
                <a:prstClr val="black"/>
              </a:solidFill>
            </a:endParaRPr>
          </a:p>
        </p:txBody>
      </p:sp>
      <p:sp>
        <p:nvSpPr>
          <p:cNvPr id="11" name="Platshållare för text 6"/>
          <p:cNvSpPr>
            <a:spLocks noGrp="1"/>
          </p:cNvSpPr>
          <p:nvPr>
            <p:ph type="body" sz="quarter" idx="16" hasCustomPrompt="1"/>
          </p:nvPr>
        </p:nvSpPr>
        <p:spPr>
          <a:xfrm>
            <a:off x="483577" y="1933577"/>
            <a:ext cx="2510204" cy="4195763"/>
          </a:xfrm>
        </p:spPr>
        <p:txBody>
          <a:bodyPr/>
          <a:lstStyle>
            <a:lvl1pPr>
              <a:spcAft>
                <a:spcPts val="0"/>
              </a:spcAft>
              <a:defRPr sz="900" b="0" cap="none">
                <a:solidFill>
                  <a:schemeClr val="tx1"/>
                </a:solidFill>
              </a:defRPr>
            </a:lvl1pPr>
            <a:lvl2pPr>
              <a:defRPr sz="900"/>
            </a:lvl2pPr>
            <a:lvl3pPr>
              <a:spcBef>
                <a:spcPts val="0"/>
              </a:spcBef>
              <a:defRPr sz="900"/>
            </a:lvl3pPr>
            <a:lvl4pPr>
              <a:spcBef>
                <a:spcPts val="0"/>
              </a:spcBef>
              <a:defRPr sz="900"/>
            </a:lvl4pPr>
            <a:lvl5pPr marL="528089" marR="0" indent="-125736" algn="l" defTabSz="685757" rtl="0" eaLnBrk="1" fontAlgn="auto" latinLnBrk="0" hangingPunct="1">
              <a:lnSpc>
                <a:spcPct val="100000"/>
              </a:lnSpc>
              <a:spcBef>
                <a:spcPts val="0"/>
              </a:spcBef>
              <a:spcAft>
                <a:spcPts val="413"/>
              </a:spcAft>
              <a:buClrTx/>
              <a:buSzPct val="70000"/>
              <a:buFont typeface="Wingdings" pitchFamily="2" charset="2"/>
              <a:buChar char="§"/>
              <a:tabLst/>
              <a:defRPr sz="900"/>
            </a:lvl5pPr>
            <a:lvl6pPr marL="675691" indent="-129016">
              <a:lnSpc>
                <a:spcPct val="100000"/>
              </a:lnSpc>
              <a:spcAft>
                <a:spcPts val="413"/>
              </a:spcAft>
              <a:buFont typeface="Calibri" panose="020F0502020204030204" pitchFamily="34" charset="0"/>
              <a:buChar char="−"/>
              <a:defRPr sz="900"/>
            </a:lvl6p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a:p>
            <a:pPr lvl="5"/>
            <a:endParaRPr lang="sv-SE" noProof="0"/>
          </a:p>
        </p:txBody>
      </p:sp>
      <p:sp>
        <p:nvSpPr>
          <p:cNvPr id="10" name="Platshållare för sidfot 83"/>
          <p:cNvSpPr>
            <a:spLocks noGrp="1"/>
          </p:cNvSpPr>
          <p:nvPr>
            <p:ph type="ftr" sz="quarter" idx="3"/>
          </p:nvPr>
        </p:nvSpPr>
        <p:spPr>
          <a:xfrm>
            <a:off x="4698023" y="6472184"/>
            <a:ext cx="2895600" cy="129600"/>
          </a:xfrm>
          <a:prstGeom prst="rect">
            <a:avLst/>
          </a:prstGeom>
        </p:spPr>
        <p:txBody>
          <a:bodyPr vert="horz" lIns="0" tIns="0" rIns="0" bIns="0" rtlCol="0" anchor="ctr"/>
          <a:lstStyle>
            <a:lvl1pPr algn="l">
              <a:defRPr sz="600">
                <a:solidFill>
                  <a:schemeClr val="tx1"/>
                </a:solidFill>
              </a:defRPr>
            </a:lvl1pPr>
          </a:lstStyle>
          <a:p>
            <a:endParaRPr lang="sv-SE">
              <a:solidFill>
                <a:prstClr val="black"/>
              </a:solidFill>
            </a:endParaRPr>
          </a:p>
        </p:txBody>
      </p:sp>
    </p:spTree>
    <p:extLst>
      <p:ext uri="{BB962C8B-B14F-4D97-AF65-F5344CB8AC3E}">
        <p14:creationId xmlns:p14="http://schemas.microsoft.com/office/powerpoint/2010/main" val="329761327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lide I: Image/chart">
    <p:spTree>
      <p:nvGrpSpPr>
        <p:cNvPr id="1" name=""/>
        <p:cNvGrpSpPr/>
        <p:nvPr/>
      </p:nvGrpSpPr>
      <p:grpSpPr>
        <a:xfrm>
          <a:off x="0" y="0"/>
          <a:ext cx="0" cy="0"/>
          <a:chOff x="0" y="0"/>
          <a:chExt cx="0" cy="0"/>
        </a:xfrm>
      </p:grpSpPr>
      <p:sp>
        <p:nvSpPr>
          <p:cNvPr id="4" name="Rektangel 3"/>
          <p:cNvSpPr/>
          <p:nvPr userDrawn="1"/>
        </p:nvSpPr>
        <p:spPr>
          <a:xfrm>
            <a:off x="316524" y="1736725"/>
            <a:ext cx="8484577" cy="4572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sv-SE">
              <a:solidFill>
                <a:prstClr val="white"/>
              </a:solidFill>
            </a:endParaRPr>
          </a:p>
        </p:txBody>
      </p:sp>
      <p:sp>
        <p:nvSpPr>
          <p:cNvPr id="15" name="Platshållare för innehåll 13"/>
          <p:cNvSpPr>
            <a:spLocks noGrp="1"/>
          </p:cNvSpPr>
          <p:nvPr>
            <p:ph sz="quarter" idx="17"/>
          </p:nvPr>
        </p:nvSpPr>
        <p:spPr>
          <a:xfrm>
            <a:off x="483578" y="1933576"/>
            <a:ext cx="8173039" cy="4195763"/>
          </a:xfrm>
          <a:solidFill>
            <a:srgbClr val="F0F0F0"/>
          </a:solidFill>
        </p:spPr>
        <p:txBody>
          <a:bodyPr lIns="0" tIns="1652940"/>
          <a:lstStyle>
            <a:lvl1pPr algn="ctr">
              <a:defRPr b="0" cap="none">
                <a:solidFill>
                  <a:schemeClr val="tx1"/>
                </a:solidFill>
              </a:defRPr>
            </a:lvl1pPr>
          </a:lstStyle>
          <a:p>
            <a:pPr lvl="0"/>
            <a:r>
              <a:rPr lang="sv-SE" noProof="0"/>
              <a:t>Klicka här för att ändra format på bakgrundstexten</a:t>
            </a:r>
          </a:p>
        </p:txBody>
      </p:sp>
      <p:sp>
        <p:nvSpPr>
          <p:cNvPr id="2" name="Rubrik 1"/>
          <p:cNvSpPr>
            <a:spLocks noGrp="1"/>
          </p:cNvSpPr>
          <p:nvPr>
            <p:ph type="title"/>
          </p:nvPr>
        </p:nvSpPr>
        <p:spPr>
          <a:xfrm>
            <a:off x="332644" y="539750"/>
            <a:ext cx="6422780" cy="309600"/>
          </a:xfrm>
        </p:spPr>
        <p:txBody>
          <a:bodyPr/>
          <a:lstStyle/>
          <a:p>
            <a:r>
              <a:rPr lang="sv-SE" noProof="0"/>
              <a:t>Klicka här för att ändra format</a:t>
            </a:r>
          </a:p>
        </p:txBody>
      </p:sp>
      <p:sp>
        <p:nvSpPr>
          <p:cNvPr id="3" name="Platshållare för datum 2"/>
          <p:cNvSpPr>
            <a:spLocks noGrp="1"/>
          </p:cNvSpPr>
          <p:nvPr>
            <p:ph type="dt" sz="half" idx="10"/>
          </p:nvPr>
        </p:nvSpPr>
        <p:spPr/>
        <p:txBody>
          <a:bodyPr/>
          <a:lstStyle/>
          <a:p>
            <a:fld id="{5FE47BB8-0375-4D3F-B607-25D1A711D2E5}" type="datetime1">
              <a:rPr lang="en-US" smtClean="0">
                <a:solidFill>
                  <a:prstClr val="black"/>
                </a:solidFill>
              </a:rPr>
              <a:pPr/>
              <a:t>9/14/2023</a:t>
            </a:fld>
            <a:endParaRPr lang="sv-SE">
              <a:solidFill>
                <a:prstClr val="black"/>
              </a:solidFill>
            </a:endParaRPr>
          </a:p>
        </p:txBody>
      </p:sp>
      <p:sp>
        <p:nvSpPr>
          <p:cNvPr id="5" name="Platshållare för bildnummer 4"/>
          <p:cNvSpPr>
            <a:spLocks noGrp="1"/>
          </p:cNvSpPr>
          <p:nvPr>
            <p:ph type="sldNum" sz="quarter" idx="12"/>
          </p:nvPr>
        </p:nvSpPr>
        <p:spPr/>
        <p:txBody>
          <a:bodyPr/>
          <a:lstStyle/>
          <a:p>
            <a:fld id="{9F29718E-E53E-4F01-9318-5CD72E98E741}" type="slidenum">
              <a:rPr lang="sv-SE" smtClean="0">
                <a:solidFill>
                  <a:prstClr val="black"/>
                </a:solidFill>
              </a:rPr>
              <a:pPr/>
              <a:t>‹#›</a:t>
            </a:fld>
            <a:endParaRPr lang="sv-SE">
              <a:solidFill>
                <a:prstClr val="black"/>
              </a:solidFill>
            </a:endParaRPr>
          </a:p>
        </p:txBody>
      </p:sp>
      <p:sp>
        <p:nvSpPr>
          <p:cNvPr id="10" name="Platshållare för sidfot 83"/>
          <p:cNvSpPr>
            <a:spLocks noGrp="1"/>
          </p:cNvSpPr>
          <p:nvPr>
            <p:ph type="ftr" sz="quarter" idx="3"/>
          </p:nvPr>
        </p:nvSpPr>
        <p:spPr>
          <a:xfrm>
            <a:off x="4698023" y="6472184"/>
            <a:ext cx="2895600" cy="129600"/>
          </a:xfrm>
          <a:prstGeom prst="rect">
            <a:avLst/>
          </a:prstGeom>
        </p:spPr>
        <p:txBody>
          <a:bodyPr vert="horz" lIns="0" tIns="0" rIns="0" bIns="0" rtlCol="0" anchor="ctr"/>
          <a:lstStyle>
            <a:lvl1pPr algn="l">
              <a:defRPr sz="600">
                <a:solidFill>
                  <a:schemeClr val="tx1"/>
                </a:solidFill>
              </a:defRPr>
            </a:lvl1pPr>
          </a:lstStyle>
          <a:p>
            <a:endParaRPr lang="sv-SE">
              <a:solidFill>
                <a:prstClr val="black"/>
              </a:solidFill>
            </a:endParaRPr>
          </a:p>
        </p:txBody>
      </p:sp>
    </p:spTree>
    <p:extLst>
      <p:ext uri="{BB962C8B-B14F-4D97-AF65-F5344CB8AC3E}">
        <p14:creationId xmlns:p14="http://schemas.microsoft.com/office/powerpoint/2010/main" val="11937338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lide J: 2-columns">
    <p:spTree>
      <p:nvGrpSpPr>
        <p:cNvPr id="1" name=""/>
        <p:cNvGrpSpPr/>
        <p:nvPr/>
      </p:nvGrpSpPr>
      <p:grpSpPr>
        <a:xfrm>
          <a:off x="0" y="0"/>
          <a:ext cx="0" cy="0"/>
          <a:chOff x="0" y="0"/>
          <a:chExt cx="0" cy="0"/>
        </a:xfrm>
      </p:grpSpPr>
      <p:sp>
        <p:nvSpPr>
          <p:cNvPr id="2" name="Rubrik 1"/>
          <p:cNvSpPr>
            <a:spLocks noGrp="1"/>
          </p:cNvSpPr>
          <p:nvPr>
            <p:ph type="title"/>
          </p:nvPr>
        </p:nvSpPr>
        <p:spPr>
          <a:xfrm>
            <a:off x="332644" y="539750"/>
            <a:ext cx="6422780" cy="309600"/>
          </a:xfrm>
        </p:spPr>
        <p:txBody>
          <a:bodyPr/>
          <a:lstStyle/>
          <a:p>
            <a:r>
              <a:rPr lang="sv-SE" noProof="0"/>
              <a:t>Klicka här för att ändra format</a:t>
            </a:r>
          </a:p>
        </p:txBody>
      </p:sp>
      <p:sp>
        <p:nvSpPr>
          <p:cNvPr id="3" name="Platshållare för datum 2"/>
          <p:cNvSpPr>
            <a:spLocks noGrp="1"/>
          </p:cNvSpPr>
          <p:nvPr>
            <p:ph type="dt" sz="half" idx="10"/>
          </p:nvPr>
        </p:nvSpPr>
        <p:spPr/>
        <p:txBody>
          <a:bodyPr/>
          <a:lstStyle/>
          <a:p>
            <a:fld id="{4FF5356F-9E2D-4EAE-BF9B-CA616EBFAFEE}" type="datetime1">
              <a:rPr lang="en-US" smtClean="0">
                <a:solidFill>
                  <a:prstClr val="black"/>
                </a:solidFill>
              </a:rPr>
              <a:pPr/>
              <a:t>9/14/2023</a:t>
            </a:fld>
            <a:endParaRPr lang="sv-SE">
              <a:solidFill>
                <a:prstClr val="black"/>
              </a:solidFill>
            </a:endParaRPr>
          </a:p>
        </p:txBody>
      </p:sp>
      <p:sp>
        <p:nvSpPr>
          <p:cNvPr id="5" name="Platshållare för bildnummer 4"/>
          <p:cNvSpPr>
            <a:spLocks noGrp="1"/>
          </p:cNvSpPr>
          <p:nvPr>
            <p:ph type="sldNum" sz="quarter" idx="12"/>
          </p:nvPr>
        </p:nvSpPr>
        <p:spPr/>
        <p:txBody>
          <a:bodyPr/>
          <a:lstStyle/>
          <a:p>
            <a:fld id="{9F29718E-E53E-4F01-9318-5CD72E98E741}" type="slidenum">
              <a:rPr lang="sv-SE" smtClean="0">
                <a:solidFill>
                  <a:prstClr val="black"/>
                </a:solidFill>
              </a:rPr>
              <a:pPr/>
              <a:t>‹#›</a:t>
            </a:fld>
            <a:endParaRPr lang="sv-SE">
              <a:solidFill>
                <a:prstClr val="black"/>
              </a:solidFill>
            </a:endParaRPr>
          </a:p>
        </p:txBody>
      </p:sp>
      <p:sp>
        <p:nvSpPr>
          <p:cNvPr id="8" name="Platshållare för text 6"/>
          <p:cNvSpPr>
            <a:spLocks noGrp="1"/>
          </p:cNvSpPr>
          <p:nvPr>
            <p:ph type="body" sz="quarter" idx="14" hasCustomPrompt="1"/>
          </p:nvPr>
        </p:nvSpPr>
        <p:spPr>
          <a:xfrm>
            <a:off x="332643" y="2168713"/>
            <a:ext cx="4119196" cy="4155888"/>
          </a:xfrm>
        </p:spPr>
        <p:txBody>
          <a:bodyPr rIns="0"/>
          <a:lstStyle>
            <a:lvl1pPr>
              <a:spcAft>
                <a:spcPts val="0"/>
              </a:spcAft>
              <a:defRPr b="0" cap="none">
                <a:solidFill>
                  <a:schemeClr val="tx1"/>
                </a:solidFill>
              </a:defRPr>
            </a:lvl1pPr>
            <a:lvl2pPr marL="183600" indent="-183600">
              <a:spcBef>
                <a:spcPts val="450"/>
              </a:spcBef>
              <a:spcAft>
                <a:spcPts val="450"/>
              </a:spcAft>
              <a:buSzPct val="70000"/>
              <a:buFont typeface="Wingdings" panose="05000000000000000000" pitchFamily="2" charset="2"/>
              <a:buChar char="§"/>
              <a:defRPr/>
            </a:lvl2pPr>
            <a:lvl3pPr marL="388800" indent="-183600">
              <a:spcAft>
                <a:spcPts val="450"/>
              </a:spcAft>
              <a:buSzPct val="100000"/>
              <a:buFont typeface="Calibri" panose="020F0502020204030204" pitchFamily="34" charset="0"/>
              <a:buChar char="−"/>
              <a:defRPr/>
            </a:lvl3pPr>
            <a:lvl4pPr marL="521100" indent="-129600">
              <a:spcAft>
                <a:spcPts val="450"/>
              </a:spcAft>
              <a:buSzPct val="70000"/>
              <a:buFont typeface="Wingdings" panose="05000000000000000000" pitchFamily="2" charset="2"/>
              <a:buChar char="§"/>
              <a:defRPr/>
            </a:lvl4pPr>
            <a:lvl5pPr marL="672300" marR="0" indent="-145800" algn="l" defTabSz="685757" rtl="0" eaLnBrk="1" fontAlgn="auto" latinLnBrk="0" hangingPunct="1">
              <a:lnSpc>
                <a:spcPct val="100000"/>
              </a:lnSpc>
              <a:spcBef>
                <a:spcPct val="20000"/>
              </a:spcBef>
              <a:spcAft>
                <a:spcPts val="450"/>
              </a:spcAft>
              <a:buClrTx/>
              <a:buSzPct val="100000"/>
              <a:buFont typeface="Calibri" panose="020F0502020204030204" pitchFamily="34" charset="0"/>
              <a:buChar char="–"/>
              <a:tabLst/>
              <a:defRPr/>
            </a:lvl5pPr>
            <a:lvl6pPr marL="675691" indent="-129016">
              <a:spcAft>
                <a:spcPts val="450"/>
              </a:spcAft>
              <a:buFont typeface="Calibri" panose="020F0502020204030204" pitchFamily="34" charset="0"/>
              <a:buChar char="−"/>
              <a:defRPr/>
            </a:lvl6p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a:p>
            <a:pPr lvl="5"/>
            <a:endParaRPr lang="sv-SE" noProof="0"/>
          </a:p>
          <a:p>
            <a:pPr lvl="5"/>
            <a:endParaRPr lang="sv-SE" noProof="0"/>
          </a:p>
        </p:txBody>
      </p:sp>
      <p:sp>
        <p:nvSpPr>
          <p:cNvPr id="9" name="Platshållare för text 6"/>
          <p:cNvSpPr>
            <a:spLocks noGrp="1"/>
          </p:cNvSpPr>
          <p:nvPr>
            <p:ph type="body" sz="quarter" idx="15"/>
          </p:nvPr>
        </p:nvSpPr>
        <p:spPr>
          <a:xfrm>
            <a:off x="332643" y="1749425"/>
            <a:ext cx="4119196" cy="243792"/>
          </a:xfrm>
        </p:spPr>
        <p:txBody>
          <a:bodyPr rIns="0"/>
          <a:lstStyle>
            <a:lvl1pPr>
              <a:defRPr b="1" cap="none" baseline="0">
                <a:solidFill>
                  <a:schemeClr val="accent1"/>
                </a:solidFill>
              </a:defRPr>
            </a:lvl1pPr>
            <a:lvl5pPr marL="528089" marR="0" indent="-125736" algn="l" defTabSz="685757" rtl="0" eaLnBrk="1" fontAlgn="auto" latinLnBrk="0" hangingPunct="1">
              <a:lnSpc>
                <a:spcPct val="100000"/>
              </a:lnSpc>
              <a:spcBef>
                <a:spcPct val="20000"/>
              </a:spcBef>
              <a:spcAft>
                <a:spcPts val="0"/>
              </a:spcAft>
              <a:buClrTx/>
              <a:buSzTx/>
              <a:buFont typeface="Wingdings" pitchFamily="2" charset="2"/>
              <a:buChar char="§"/>
              <a:tabLst/>
              <a:defRPr/>
            </a:lvl5pPr>
            <a:lvl6pPr marL="675691" indent="-129016">
              <a:buFont typeface="Arial" pitchFamily="34" charset="0"/>
              <a:buChar char="−"/>
              <a:defRPr/>
            </a:lvl6pPr>
          </a:lstStyle>
          <a:p>
            <a:pPr lvl="0"/>
            <a:r>
              <a:rPr lang="sv-SE" noProof="0"/>
              <a:t>Klicka här för att ändra format på bakgrundstexten</a:t>
            </a:r>
          </a:p>
        </p:txBody>
      </p:sp>
      <p:sp>
        <p:nvSpPr>
          <p:cNvPr id="10" name="Platshållare för text 6"/>
          <p:cNvSpPr>
            <a:spLocks noGrp="1"/>
          </p:cNvSpPr>
          <p:nvPr>
            <p:ph type="body" sz="quarter" idx="16" hasCustomPrompt="1"/>
          </p:nvPr>
        </p:nvSpPr>
        <p:spPr>
          <a:xfrm>
            <a:off x="4698023" y="2168713"/>
            <a:ext cx="4116266" cy="4155888"/>
          </a:xfrm>
        </p:spPr>
        <p:txBody>
          <a:bodyPr rIns="0"/>
          <a:lstStyle>
            <a:lvl1pPr>
              <a:spcAft>
                <a:spcPts val="0"/>
              </a:spcAft>
              <a:defRPr b="0" cap="none">
                <a:solidFill>
                  <a:schemeClr val="tx1"/>
                </a:solidFill>
              </a:defRPr>
            </a:lvl1pPr>
            <a:lvl2pPr marL="183600" indent="-183600">
              <a:spcBef>
                <a:spcPts val="450"/>
              </a:spcBef>
              <a:spcAft>
                <a:spcPts val="450"/>
              </a:spcAft>
              <a:buSzPct val="70000"/>
              <a:buFont typeface="Wingdings" panose="05000000000000000000" pitchFamily="2" charset="2"/>
              <a:buChar char="§"/>
              <a:defRPr/>
            </a:lvl2pPr>
            <a:lvl3pPr marL="419513" indent="-214313">
              <a:defRPr lang="sv-SE" sz="1200" kern="1200" spc="-14" noProof="0" dirty="0" smtClean="0">
                <a:solidFill>
                  <a:schemeClr val="tx1"/>
                </a:solidFill>
                <a:latin typeface="+mn-lt"/>
                <a:ea typeface="+mn-ea"/>
                <a:cs typeface="+mn-cs"/>
              </a:defRPr>
            </a:lvl3pPr>
            <a:lvl4pPr marL="605813" indent="-214313">
              <a:defRPr lang="sv-SE" sz="1200" kern="1200" spc="-14" noProof="0" dirty="0" smtClean="0">
                <a:solidFill>
                  <a:schemeClr val="tx1"/>
                </a:solidFill>
                <a:latin typeface="+mn-lt"/>
                <a:ea typeface="+mn-ea"/>
                <a:cs typeface="+mn-cs"/>
              </a:defRPr>
            </a:lvl4pPr>
            <a:lvl5pPr marL="740813" marR="0" indent="-214313" algn="l" defTabSz="685757" rtl="0" eaLnBrk="1" fontAlgn="auto" latinLnBrk="0" hangingPunct="1">
              <a:lnSpc>
                <a:spcPct val="100000"/>
              </a:lnSpc>
              <a:spcBef>
                <a:spcPct val="20000"/>
              </a:spcBef>
              <a:spcAft>
                <a:spcPts val="450"/>
              </a:spcAft>
              <a:buClrTx/>
              <a:buSzPct val="70000"/>
              <a:buFont typeface="Wingdings" pitchFamily="2" charset="2"/>
              <a:buChar char="§"/>
              <a:tabLst/>
              <a:defRPr lang="sv-SE" sz="1200" kern="1200" spc="-14" noProof="0" dirty="0" smtClean="0">
                <a:solidFill>
                  <a:schemeClr val="tx1"/>
                </a:solidFill>
                <a:latin typeface="+mn-lt"/>
                <a:ea typeface="+mn-ea"/>
                <a:cs typeface="+mn-cs"/>
              </a:defRPr>
            </a:lvl5pPr>
            <a:lvl6pPr marL="675691" indent="-129016">
              <a:spcAft>
                <a:spcPts val="450"/>
              </a:spcAft>
              <a:buFont typeface="Calibri" panose="020F0502020204030204" pitchFamily="34" charset="0"/>
              <a:buChar char="−"/>
              <a:defRPr/>
            </a:lvl6pPr>
          </a:lstStyle>
          <a:p>
            <a:pPr lvl="0"/>
            <a:r>
              <a:rPr lang="sv-SE" noProof="0"/>
              <a:t>Klicka här för att ändra format på bakgrundstexten</a:t>
            </a:r>
          </a:p>
          <a:p>
            <a:pPr lvl="1"/>
            <a:r>
              <a:rPr lang="sv-SE" noProof="0"/>
              <a:t>Nivå två</a:t>
            </a:r>
          </a:p>
          <a:p>
            <a:pPr marL="388800" lvl="2" indent="-183600" algn="l" defTabSz="685757" rtl="0" eaLnBrk="1" latinLnBrk="0" hangingPunct="1">
              <a:spcBef>
                <a:spcPts val="0"/>
              </a:spcBef>
              <a:spcAft>
                <a:spcPts val="450"/>
              </a:spcAft>
              <a:buSzPct val="100000"/>
              <a:buFont typeface="Calibri" panose="020F0502020204030204" pitchFamily="34" charset="0"/>
              <a:buChar char="−"/>
            </a:pPr>
            <a:r>
              <a:rPr lang="sv-SE" noProof="0"/>
              <a:t>Nivå tre</a:t>
            </a:r>
          </a:p>
          <a:p>
            <a:pPr marL="521100" lvl="3" indent="-129600" algn="l" defTabSz="685757" rtl="0" eaLnBrk="1" latinLnBrk="0" hangingPunct="1">
              <a:spcBef>
                <a:spcPts val="0"/>
              </a:spcBef>
              <a:spcAft>
                <a:spcPts val="450"/>
              </a:spcAft>
              <a:buSzPct val="70000"/>
              <a:buFont typeface="Wingdings" panose="05000000000000000000" pitchFamily="2" charset="2"/>
              <a:buChar char="§"/>
              <a:tabLst/>
            </a:pPr>
            <a:r>
              <a:rPr lang="sv-SE" noProof="0"/>
              <a:t>Nivå fyra</a:t>
            </a:r>
          </a:p>
          <a:p>
            <a:pPr marL="672300" marR="0" lvl="4" indent="-145800" algn="l" defTabSz="685757" rtl="0" eaLnBrk="1" fontAlgn="auto" latinLnBrk="0" hangingPunct="1">
              <a:lnSpc>
                <a:spcPct val="100000"/>
              </a:lnSpc>
              <a:spcBef>
                <a:spcPct val="20000"/>
              </a:spcBef>
              <a:spcAft>
                <a:spcPts val="450"/>
              </a:spcAft>
              <a:buClrTx/>
              <a:buSzPct val="100000"/>
              <a:buFont typeface="Calibri" panose="020F0502020204030204" pitchFamily="34" charset="0"/>
              <a:buChar char="–"/>
              <a:tabLst/>
            </a:pPr>
            <a:r>
              <a:rPr lang="sv-SE" noProof="0"/>
              <a:t>Nivå fem</a:t>
            </a:r>
          </a:p>
          <a:p>
            <a:pPr lvl="5"/>
            <a:endParaRPr lang="sv-SE" noProof="0"/>
          </a:p>
          <a:p>
            <a:pPr lvl="5"/>
            <a:endParaRPr lang="sv-SE" noProof="0"/>
          </a:p>
          <a:p>
            <a:pPr lvl="5"/>
            <a:endParaRPr lang="sv-SE" noProof="0"/>
          </a:p>
        </p:txBody>
      </p:sp>
      <p:sp>
        <p:nvSpPr>
          <p:cNvPr id="11" name="Platshållare för text 6"/>
          <p:cNvSpPr>
            <a:spLocks noGrp="1"/>
          </p:cNvSpPr>
          <p:nvPr>
            <p:ph type="body" sz="quarter" idx="17"/>
          </p:nvPr>
        </p:nvSpPr>
        <p:spPr>
          <a:xfrm>
            <a:off x="4698023" y="1749425"/>
            <a:ext cx="4116266" cy="243792"/>
          </a:xfrm>
        </p:spPr>
        <p:txBody>
          <a:bodyPr rIns="0"/>
          <a:lstStyle>
            <a:lvl1pPr>
              <a:buSzPct val="70000"/>
              <a:buFont typeface="Wingdings" pitchFamily="2" charset="2"/>
              <a:buNone/>
              <a:defRPr b="1" cap="none" baseline="0">
                <a:solidFill>
                  <a:schemeClr val="accent1"/>
                </a:solidFill>
              </a:defRPr>
            </a:lvl1pPr>
            <a:lvl5pPr marL="528089" marR="0" indent="-125736" algn="l" defTabSz="685757" rtl="0" eaLnBrk="1" fontAlgn="auto" latinLnBrk="0" hangingPunct="1">
              <a:lnSpc>
                <a:spcPct val="100000"/>
              </a:lnSpc>
              <a:spcBef>
                <a:spcPct val="20000"/>
              </a:spcBef>
              <a:spcAft>
                <a:spcPts val="0"/>
              </a:spcAft>
              <a:buClrTx/>
              <a:buSzTx/>
              <a:buFont typeface="Wingdings" pitchFamily="2" charset="2"/>
              <a:buChar char="§"/>
              <a:tabLst/>
              <a:defRPr/>
            </a:lvl5pPr>
            <a:lvl6pPr marL="675691" indent="-129016">
              <a:buFont typeface="Arial" pitchFamily="34" charset="0"/>
              <a:buChar char="−"/>
              <a:defRPr/>
            </a:lvl6pPr>
          </a:lstStyle>
          <a:p>
            <a:pPr lvl="0"/>
            <a:r>
              <a:rPr lang="sv-SE" noProof="0"/>
              <a:t>Klicka här för att ändra format på bakgrundstexten</a:t>
            </a:r>
          </a:p>
        </p:txBody>
      </p:sp>
      <p:sp>
        <p:nvSpPr>
          <p:cNvPr id="12" name="Platshållare för sidfot 83"/>
          <p:cNvSpPr>
            <a:spLocks noGrp="1"/>
          </p:cNvSpPr>
          <p:nvPr>
            <p:ph type="ftr" sz="quarter" idx="3"/>
          </p:nvPr>
        </p:nvSpPr>
        <p:spPr>
          <a:xfrm>
            <a:off x="4698023" y="6472184"/>
            <a:ext cx="2895600" cy="129600"/>
          </a:xfrm>
          <a:prstGeom prst="rect">
            <a:avLst/>
          </a:prstGeom>
        </p:spPr>
        <p:txBody>
          <a:bodyPr vert="horz" lIns="0" tIns="0" rIns="0" bIns="0" rtlCol="0" anchor="ctr"/>
          <a:lstStyle>
            <a:lvl1pPr algn="l">
              <a:defRPr sz="600">
                <a:solidFill>
                  <a:schemeClr val="tx1"/>
                </a:solidFill>
              </a:defRPr>
            </a:lvl1pPr>
          </a:lstStyle>
          <a:p>
            <a:endParaRPr lang="sv-SE">
              <a:solidFill>
                <a:prstClr val="black"/>
              </a:solidFill>
            </a:endParaRPr>
          </a:p>
        </p:txBody>
      </p:sp>
    </p:spTree>
    <p:extLst>
      <p:ext uri="{BB962C8B-B14F-4D97-AF65-F5344CB8AC3E}">
        <p14:creationId xmlns:p14="http://schemas.microsoft.com/office/powerpoint/2010/main" val="332314964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Slide K: image page">
    <p:spTree>
      <p:nvGrpSpPr>
        <p:cNvPr id="1" name=""/>
        <p:cNvGrpSpPr/>
        <p:nvPr/>
      </p:nvGrpSpPr>
      <p:grpSpPr>
        <a:xfrm>
          <a:off x="0" y="0"/>
          <a:ext cx="0" cy="0"/>
          <a:chOff x="0" y="0"/>
          <a:chExt cx="0" cy="0"/>
        </a:xfrm>
      </p:grpSpPr>
      <p:sp>
        <p:nvSpPr>
          <p:cNvPr id="7" name="Platshållare för bild 6"/>
          <p:cNvSpPr>
            <a:spLocks noGrp="1"/>
          </p:cNvSpPr>
          <p:nvPr>
            <p:ph type="pic" sz="quarter" idx="10"/>
          </p:nvPr>
        </p:nvSpPr>
        <p:spPr>
          <a:xfrm>
            <a:off x="0" y="0"/>
            <a:ext cx="9144000" cy="6858000"/>
          </a:xfrm>
          <a:solidFill>
            <a:srgbClr val="EEEEEE"/>
          </a:solidFill>
        </p:spPr>
        <p:txBody>
          <a:bodyPr lIns="0" tIns="2743880"/>
          <a:lstStyle>
            <a:lvl1pPr algn="ctr">
              <a:defRPr b="0" cap="none"/>
            </a:lvl1pPr>
          </a:lstStyle>
          <a:p>
            <a:r>
              <a:rPr lang="sv-SE" noProof="0"/>
              <a:t>Klicka på ikonen för att lägga till en bild</a:t>
            </a:r>
          </a:p>
        </p:txBody>
      </p:sp>
    </p:spTree>
    <p:extLst>
      <p:ext uri="{BB962C8B-B14F-4D97-AF65-F5344CB8AC3E}">
        <p14:creationId xmlns:p14="http://schemas.microsoft.com/office/powerpoint/2010/main" val="36421578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Slide L2: Last page">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332642" y="4175125"/>
            <a:ext cx="2665535" cy="2330450"/>
          </a:xfrm>
        </p:spPr>
        <p:txBody>
          <a:bodyPr anchor="b" anchorCtr="0"/>
          <a:lstStyle>
            <a:lvl1pPr>
              <a:lnSpc>
                <a:spcPct val="100000"/>
              </a:lnSpc>
              <a:defRPr sz="825" b="0" spc="-14" baseline="0">
                <a:solidFill>
                  <a:schemeClr val="accent1"/>
                </a:solidFill>
              </a:defRPr>
            </a:lvl1pPr>
          </a:lstStyle>
          <a:p>
            <a:r>
              <a:rPr lang="sv-SE" noProof="0"/>
              <a:t>Klicka här för att ändra format</a:t>
            </a:r>
          </a:p>
        </p:txBody>
      </p:sp>
      <p:cxnSp>
        <p:nvCxnSpPr>
          <p:cNvPr id="10" name="Rak 9"/>
          <p:cNvCxnSpPr/>
          <p:nvPr userDrawn="1"/>
        </p:nvCxnSpPr>
        <p:spPr>
          <a:xfrm>
            <a:off x="332642" y="360912"/>
            <a:ext cx="8481647"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9" name="Bildobjekt 8"/>
          <p:cNvPicPr>
            <a:picLocks noChangeAspect="1"/>
          </p:cNvPicPr>
          <p:nvPr userDrawn="1"/>
        </p:nvPicPr>
        <p:blipFill>
          <a:blip r:embed="rId2"/>
          <a:stretch>
            <a:fillRect/>
          </a:stretch>
        </p:blipFill>
        <p:spPr>
          <a:xfrm>
            <a:off x="7980300" y="543602"/>
            <a:ext cx="820800" cy="172967"/>
          </a:xfrm>
          <a:prstGeom prst="rect">
            <a:avLst/>
          </a:prstGeom>
        </p:spPr>
      </p:pic>
    </p:spTree>
    <p:extLst>
      <p:ext uri="{BB962C8B-B14F-4D97-AF65-F5344CB8AC3E}">
        <p14:creationId xmlns:p14="http://schemas.microsoft.com/office/powerpoint/2010/main" val="391135913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userDrawn="1">
  <p:cSld name="Slide A3: First page">
    <p:spTree>
      <p:nvGrpSpPr>
        <p:cNvPr id="1" name=""/>
        <p:cNvGrpSpPr/>
        <p:nvPr/>
      </p:nvGrpSpPr>
      <p:grpSpPr>
        <a:xfrm>
          <a:off x="0" y="0"/>
          <a:ext cx="0" cy="0"/>
          <a:chOff x="0" y="0"/>
          <a:chExt cx="0" cy="0"/>
        </a:xfrm>
      </p:grpSpPr>
      <p:sp>
        <p:nvSpPr>
          <p:cNvPr id="20" name="Rektangel 19"/>
          <p:cNvSpPr/>
          <p:nvPr userDrawn="1"/>
        </p:nvSpPr>
        <p:spPr>
          <a:xfrm>
            <a:off x="-2751992" y="285750"/>
            <a:ext cx="2373923" cy="12763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GB">
              <a:solidFill>
                <a:prstClr val="white"/>
              </a:solidFill>
            </a:endParaRPr>
          </a:p>
        </p:txBody>
      </p:sp>
      <p:sp>
        <p:nvSpPr>
          <p:cNvPr id="3" name="Platshållare för bild 2"/>
          <p:cNvSpPr>
            <a:spLocks noGrp="1"/>
          </p:cNvSpPr>
          <p:nvPr>
            <p:ph type="pic" sz="quarter" idx="13"/>
          </p:nvPr>
        </p:nvSpPr>
        <p:spPr>
          <a:xfrm>
            <a:off x="0" y="0"/>
            <a:ext cx="9144000" cy="6858000"/>
          </a:xfrm>
          <a:solidFill>
            <a:schemeClr val="bg2">
              <a:lumMod val="20000"/>
              <a:lumOff val="80000"/>
            </a:schemeClr>
          </a:solidFill>
        </p:spPr>
        <p:txBody>
          <a:bodyPr tIns="1512000"/>
          <a:lstStyle>
            <a:lvl1pPr algn="ctr">
              <a:defRPr/>
            </a:lvl1pPr>
          </a:lstStyle>
          <a:p>
            <a:r>
              <a:rPr lang="en-US"/>
              <a:t>Drag picture to placeholder or click icon to add</a:t>
            </a:r>
            <a:endParaRPr lang="sv-SE"/>
          </a:p>
        </p:txBody>
      </p:sp>
      <p:sp>
        <p:nvSpPr>
          <p:cNvPr id="22" name="Rubrik 1"/>
          <p:cNvSpPr>
            <a:spLocks noGrp="1"/>
          </p:cNvSpPr>
          <p:nvPr>
            <p:ph type="ctrTitle" hasCustomPrompt="1"/>
          </p:nvPr>
        </p:nvSpPr>
        <p:spPr>
          <a:xfrm>
            <a:off x="183230" y="2962275"/>
            <a:ext cx="4262747" cy="2154238"/>
          </a:xfrm>
          <a:solidFill>
            <a:schemeClr val="bg1"/>
          </a:solidFill>
        </p:spPr>
        <p:txBody>
          <a:bodyPr lIns="132235" tIns="198353" rIns="132235"/>
          <a:lstStyle>
            <a:lvl1pPr marL="0" marR="0" indent="0" algn="l" defTabSz="685757" rtl="0" eaLnBrk="1" fontAlgn="auto" latinLnBrk="0" hangingPunct="1">
              <a:lnSpc>
                <a:spcPts val="2066"/>
              </a:lnSpc>
              <a:spcBef>
                <a:spcPct val="0"/>
              </a:spcBef>
              <a:spcAft>
                <a:spcPts val="0"/>
              </a:spcAft>
              <a:buClrTx/>
              <a:buSzTx/>
              <a:buFontTx/>
              <a:buNone/>
              <a:tabLst/>
              <a:defRPr lang="en-GB" sz="2250" smtClean="0"/>
            </a:lvl1pPr>
          </a:lstStyle>
          <a:p>
            <a:r>
              <a:rPr lang="sv-SE" noProof="0"/>
              <a:t>Presentationens titel</a:t>
            </a:r>
          </a:p>
        </p:txBody>
      </p:sp>
      <p:sp>
        <p:nvSpPr>
          <p:cNvPr id="12" name="Underrubrik 2"/>
          <p:cNvSpPr>
            <a:spLocks noGrp="1"/>
          </p:cNvSpPr>
          <p:nvPr>
            <p:ph type="subTitle" idx="1" hasCustomPrompt="1"/>
          </p:nvPr>
        </p:nvSpPr>
        <p:spPr>
          <a:xfrm>
            <a:off x="321556" y="4499203"/>
            <a:ext cx="4021925" cy="236405"/>
          </a:xfrm>
        </p:spPr>
        <p:txBody>
          <a:bodyPr anchor="b" anchorCtr="0"/>
          <a:lstStyle>
            <a:lvl1pPr marL="0" marR="0" indent="0" algn="l" defTabSz="685757" rtl="0" eaLnBrk="1" fontAlgn="auto" latinLnBrk="0" hangingPunct="1">
              <a:lnSpc>
                <a:spcPct val="100000"/>
              </a:lnSpc>
              <a:spcBef>
                <a:spcPts val="0"/>
              </a:spcBef>
              <a:spcAft>
                <a:spcPts val="413"/>
              </a:spcAft>
              <a:buClrTx/>
              <a:buSzTx/>
              <a:buFont typeface="Arial" pitchFamily="34" charset="0"/>
              <a:buNone/>
              <a:tabLst/>
              <a:defRPr lang="en-GB" sz="938" b="1" cap="none" baseline="0" smtClean="0">
                <a:solidFill>
                  <a:schemeClr val="accent1"/>
                </a:solidFill>
              </a:defRPr>
            </a:lvl1pPr>
            <a:lvl2pPr marL="342878" indent="0" algn="ctr">
              <a:buNone/>
              <a:defRPr>
                <a:solidFill>
                  <a:schemeClr val="tx1">
                    <a:tint val="75000"/>
                  </a:schemeClr>
                </a:solidFill>
              </a:defRPr>
            </a:lvl2pPr>
            <a:lvl3pPr marL="685757" indent="0" algn="ctr">
              <a:buNone/>
              <a:defRPr>
                <a:solidFill>
                  <a:schemeClr val="tx1">
                    <a:tint val="75000"/>
                  </a:schemeClr>
                </a:solidFill>
              </a:defRPr>
            </a:lvl3pPr>
            <a:lvl4pPr marL="1028635" indent="0" algn="ctr">
              <a:buNone/>
              <a:defRPr>
                <a:solidFill>
                  <a:schemeClr val="tx1">
                    <a:tint val="75000"/>
                  </a:schemeClr>
                </a:solidFill>
              </a:defRPr>
            </a:lvl4pPr>
            <a:lvl5pPr marL="1371513" indent="0" algn="ctr">
              <a:buNone/>
              <a:defRPr>
                <a:solidFill>
                  <a:schemeClr val="tx1">
                    <a:tint val="75000"/>
                  </a:schemeClr>
                </a:solidFill>
              </a:defRPr>
            </a:lvl5pPr>
            <a:lvl6pPr marL="1714391" indent="0" algn="ctr">
              <a:buNone/>
              <a:defRPr>
                <a:solidFill>
                  <a:schemeClr val="tx1">
                    <a:tint val="75000"/>
                  </a:schemeClr>
                </a:solidFill>
              </a:defRPr>
            </a:lvl6pPr>
            <a:lvl7pPr marL="2057270" indent="0" algn="ctr">
              <a:buNone/>
              <a:defRPr>
                <a:solidFill>
                  <a:schemeClr val="tx1">
                    <a:tint val="75000"/>
                  </a:schemeClr>
                </a:solidFill>
              </a:defRPr>
            </a:lvl7pPr>
            <a:lvl8pPr marL="2400149" indent="0" algn="ctr">
              <a:buNone/>
              <a:defRPr>
                <a:solidFill>
                  <a:schemeClr val="tx1">
                    <a:tint val="75000"/>
                  </a:schemeClr>
                </a:solidFill>
              </a:defRPr>
            </a:lvl8pPr>
            <a:lvl9pPr marL="2743027" indent="0" algn="ctr">
              <a:buNone/>
              <a:defRPr>
                <a:solidFill>
                  <a:schemeClr val="tx1">
                    <a:tint val="75000"/>
                  </a:schemeClr>
                </a:solidFill>
              </a:defRPr>
            </a:lvl9pPr>
          </a:lstStyle>
          <a:p>
            <a:r>
              <a:rPr lang="sv-SE" noProof="0"/>
              <a:t>plats/stad</a:t>
            </a:r>
          </a:p>
        </p:txBody>
      </p:sp>
      <p:sp>
        <p:nvSpPr>
          <p:cNvPr id="13" name="Platshållare för text 18"/>
          <p:cNvSpPr>
            <a:spLocks noGrp="1"/>
          </p:cNvSpPr>
          <p:nvPr>
            <p:ph type="body" sz="quarter" idx="11" hasCustomPrompt="1"/>
          </p:nvPr>
        </p:nvSpPr>
        <p:spPr>
          <a:xfrm>
            <a:off x="327345" y="4810190"/>
            <a:ext cx="1212776" cy="298624"/>
          </a:xfrm>
        </p:spPr>
        <p:txBody>
          <a:bodyPr/>
          <a:lstStyle>
            <a:lvl1pPr>
              <a:defRPr lang="en-GB" sz="938" b="1" smtClean="0">
                <a:solidFill>
                  <a:schemeClr val="accent1"/>
                </a:solidFill>
              </a:defRPr>
            </a:lvl1pPr>
          </a:lstStyle>
          <a:p>
            <a:pPr lvl="0"/>
            <a:r>
              <a:rPr lang="sv-SE" noProof="0"/>
              <a:t>åååå-mm-dd</a:t>
            </a:r>
          </a:p>
        </p:txBody>
      </p:sp>
      <p:sp>
        <p:nvSpPr>
          <p:cNvPr id="14" name="Platshållare för text 18"/>
          <p:cNvSpPr>
            <a:spLocks noGrp="1"/>
          </p:cNvSpPr>
          <p:nvPr>
            <p:ph type="body" sz="quarter" idx="12" hasCustomPrompt="1"/>
          </p:nvPr>
        </p:nvSpPr>
        <p:spPr>
          <a:xfrm>
            <a:off x="1788816" y="4810190"/>
            <a:ext cx="2549352" cy="298624"/>
          </a:xfrm>
        </p:spPr>
        <p:txBody>
          <a:bodyPr/>
          <a:lstStyle>
            <a:lvl1pPr algn="r">
              <a:defRPr lang="en-GB" sz="938" b="1" cap="all" baseline="0" smtClean="0">
                <a:solidFill>
                  <a:schemeClr val="accent1"/>
                </a:solidFill>
              </a:defRPr>
            </a:lvl1pPr>
          </a:lstStyle>
          <a:p>
            <a:pPr lvl="0"/>
            <a:r>
              <a:rPr lang="sv-SE" noProof="0"/>
              <a:t>STATUS</a:t>
            </a:r>
          </a:p>
        </p:txBody>
      </p:sp>
      <p:sp>
        <p:nvSpPr>
          <p:cNvPr id="19" name="TextBox 9"/>
          <p:cNvSpPr txBox="1"/>
          <p:nvPr userDrawn="1"/>
        </p:nvSpPr>
        <p:spPr>
          <a:xfrm>
            <a:off x="-2690445" y="2928939"/>
            <a:ext cx="2101361" cy="600164"/>
          </a:xfrm>
          <a:prstGeom prst="rect">
            <a:avLst/>
          </a:prstGeom>
          <a:noFill/>
        </p:spPr>
        <p:txBody>
          <a:bodyPr wrap="square" rtlCol="0">
            <a:spAutoFit/>
          </a:bodyPr>
          <a:lstStyle/>
          <a:p>
            <a:pPr algn="r" defTabSz="685800" fontAlgn="auto">
              <a:spcBef>
                <a:spcPts val="0"/>
              </a:spcBef>
              <a:spcAft>
                <a:spcPts val="0"/>
              </a:spcAft>
            </a:pPr>
            <a:r>
              <a:rPr lang="en-US" sz="825" b="1">
                <a:solidFill>
                  <a:srgbClr val="FF7200"/>
                </a:solidFill>
                <a:latin typeface="Verdana"/>
                <a:ea typeface="+mn-ea"/>
                <a:cs typeface="+mn-cs"/>
              </a:rPr>
              <a:t>Status:</a:t>
            </a:r>
          </a:p>
          <a:p>
            <a:pPr algn="r" defTabSz="685800" fontAlgn="auto">
              <a:spcBef>
                <a:spcPts val="0"/>
              </a:spcBef>
              <a:spcAft>
                <a:spcPts val="0"/>
              </a:spcAft>
            </a:pPr>
            <a:r>
              <a:rPr lang="sv-SE" sz="825">
                <a:solidFill>
                  <a:srgbClr val="FF7200"/>
                </a:solidFill>
                <a:latin typeface="Verdana"/>
                <a:ea typeface="+mn-ea"/>
                <a:cs typeface="+mn-cs"/>
              </a:rPr>
              <a:t>Note under status if the presentation is e.g. ”INTERNAL” or ”CLASSIFIED”</a:t>
            </a:r>
            <a:endParaRPr lang="en-US" sz="825">
              <a:solidFill>
                <a:srgbClr val="FF7200"/>
              </a:solidFill>
              <a:latin typeface="Verdana"/>
              <a:ea typeface="+mn-ea"/>
              <a:cs typeface="+mn-cs"/>
            </a:endParaRPr>
          </a:p>
        </p:txBody>
      </p:sp>
      <p:sp>
        <p:nvSpPr>
          <p:cNvPr id="16" name="Rektangel 15"/>
          <p:cNvSpPr/>
          <p:nvPr userDrawn="1"/>
        </p:nvSpPr>
        <p:spPr>
          <a:xfrm>
            <a:off x="167056" y="6026761"/>
            <a:ext cx="8809892" cy="65303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sv-SE">
              <a:solidFill>
                <a:prstClr val="white"/>
              </a:solidFill>
            </a:endParaRPr>
          </a:p>
        </p:txBody>
      </p:sp>
      <p:sp>
        <p:nvSpPr>
          <p:cNvPr id="17" name="TextBox 21"/>
          <p:cNvSpPr txBox="1"/>
          <p:nvPr userDrawn="1"/>
        </p:nvSpPr>
        <p:spPr>
          <a:xfrm>
            <a:off x="-3103684" y="3943350"/>
            <a:ext cx="2514600" cy="1107996"/>
          </a:xfrm>
          <a:prstGeom prst="rect">
            <a:avLst/>
          </a:prstGeom>
          <a:noFill/>
        </p:spPr>
        <p:txBody>
          <a:bodyPr wrap="square" rtlCol="0">
            <a:spAutoFit/>
          </a:bodyPr>
          <a:lstStyle/>
          <a:p>
            <a:pPr algn="r" defTabSz="685800" fontAlgn="auto">
              <a:spcBef>
                <a:spcPts val="0"/>
              </a:spcBef>
              <a:spcAft>
                <a:spcPts val="0"/>
              </a:spcAft>
            </a:pPr>
            <a:r>
              <a:rPr lang="en-US" sz="825" b="1">
                <a:solidFill>
                  <a:srgbClr val="FF7200"/>
                </a:solidFill>
                <a:latin typeface="Verdana"/>
                <a:ea typeface="+mn-ea"/>
                <a:cs typeface="+mn-cs"/>
              </a:rPr>
              <a:t>To insert Picture</a:t>
            </a:r>
          </a:p>
          <a:p>
            <a:pPr algn="r" defTabSz="685800" fontAlgn="auto">
              <a:spcBef>
                <a:spcPts val="0"/>
              </a:spcBef>
              <a:spcAft>
                <a:spcPts val="0"/>
              </a:spcAft>
            </a:pPr>
            <a:r>
              <a:rPr lang="en-US" sz="825">
                <a:solidFill>
                  <a:srgbClr val="FF7200"/>
                </a:solidFill>
                <a:latin typeface="Verdana"/>
                <a:ea typeface="+mn-ea"/>
                <a:cs typeface="+mn-cs"/>
              </a:rPr>
              <a:t>Format: W 27,52 x H19,05 cm</a:t>
            </a:r>
          </a:p>
          <a:p>
            <a:pPr marL="171450" indent="-171450" algn="r" defTabSz="685800" fontAlgn="auto">
              <a:spcBef>
                <a:spcPts val="0"/>
              </a:spcBef>
              <a:spcAft>
                <a:spcPts val="0"/>
              </a:spcAft>
              <a:buFontTx/>
              <a:buAutoNum type="arabicPeriod"/>
            </a:pPr>
            <a:r>
              <a:rPr lang="en-US" sz="825">
                <a:solidFill>
                  <a:srgbClr val="FF7200"/>
                </a:solidFill>
                <a:latin typeface="Verdana"/>
                <a:ea typeface="+mn-ea"/>
                <a:cs typeface="+mn-cs"/>
              </a:rPr>
              <a:t>Click on picture-icon and insert your picture in the right format</a:t>
            </a:r>
          </a:p>
          <a:p>
            <a:pPr marL="171450" indent="-171450" algn="r" defTabSz="685800" fontAlgn="auto">
              <a:spcBef>
                <a:spcPts val="0"/>
              </a:spcBef>
              <a:spcAft>
                <a:spcPts val="0"/>
              </a:spcAft>
              <a:buFontTx/>
              <a:buAutoNum type="arabicPeriod"/>
            </a:pPr>
            <a:endParaRPr lang="en-US" sz="825">
              <a:solidFill>
                <a:srgbClr val="FF7200"/>
              </a:solidFill>
              <a:latin typeface="Verdana"/>
              <a:ea typeface="+mn-ea"/>
              <a:cs typeface="+mn-cs"/>
            </a:endParaRPr>
          </a:p>
          <a:p>
            <a:pPr algn="r" defTabSz="685800" fontAlgn="auto">
              <a:spcBef>
                <a:spcPts val="0"/>
              </a:spcBef>
              <a:spcAft>
                <a:spcPts val="0"/>
              </a:spcAft>
            </a:pPr>
            <a:r>
              <a:rPr lang="en-US" sz="825">
                <a:solidFill>
                  <a:srgbClr val="FF7200"/>
                </a:solidFill>
                <a:latin typeface="Verdana"/>
                <a:ea typeface="+mn-ea"/>
                <a:cs typeface="+mn-cs"/>
              </a:rPr>
              <a:t>2. Right-click on picture and </a:t>
            </a:r>
            <a:br>
              <a:rPr lang="en-US" sz="825">
                <a:solidFill>
                  <a:srgbClr val="FF7200"/>
                </a:solidFill>
                <a:latin typeface="Verdana"/>
                <a:ea typeface="+mn-ea"/>
                <a:cs typeface="+mn-cs"/>
              </a:rPr>
            </a:br>
            <a:r>
              <a:rPr lang="en-US" sz="825">
                <a:solidFill>
                  <a:srgbClr val="FF7200"/>
                </a:solidFill>
                <a:latin typeface="Verdana"/>
                <a:ea typeface="+mn-ea"/>
                <a:cs typeface="+mn-cs"/>
              </a:rPr>
              <a:t>Send to Back</a:t>
            </a:r>
          </a:p>
          <a:p>
            <a:pPr algn="r" defTabSz="685800" fontAlgn="auto">
              <a:spcBef>
                <a:spcPts val="0"/>
              </a:spcBef>
              <a:spcAft>
                <a:spcPts val="0"/>
              </a:spcAft>
            </a:pPr>
            <a:endParaRPr lang="en-GB" sz="825">
              <a:solidFill>
                <a:srgbClr val="FF7200"/>
              </a:solidFill>
              <a:latin typeface="Verdana"/>
              <a:ea typeface="+mn-ea"/>
              <a:cs typeface="+mn-cs"/>
            </a:endParaRPr>
          </a:p>
        </p:txBody>
      </p:sp>
      <p:pic>
        <p:nvPicPr>
          <p:cNvPr id="15" name="Picture 6" descr="pn_white_rgb_standard.eps"/>
          <p:cNvPicPr>
            <a:picLocks noChangeAspect="1"/>
          </p:cNvPicPr>
          <p:nvPr userDrawn="1"/>
        </p:nvPicPr>
        <p:blipFill>
          <a:blip r:embed="rId2" cstate="print"/>
          <a:stretch>
            <a:fillRect/>
          </a:stretch>
        </p:blipFill>
        <p:spPr>
          <a:xfrm>
            <a:off x="7596555" y="6239364"/>
            <a:ext cx="1229539" cy="250172"/>
          </a:xfrm>
          <a:prstGeom prst="rect">
            <a:avLst/>
          </a:prstGeom>
        </p:spPr>
      </p:pic>
      <p:sp>
        <p:nvSpPr>
          <p:cNvPr id="18" name="TextBox 55"/>
          <p:cNvSpPr txBox="1"/>
          <p:nvPr userDrawn="1"/>
        </p:nvSpPr>
        <p:spPr>
          <a:xfrm>
            <a:off x="-2757996" y="372459"/>
            <a:ext cx="2335965" cy="571424"/>
          </a:xfrm>
          <a:prstGeom prst="rect">
            <a:avLst/>
          </a:prstGeom>
          <a:noFill/>
        </p:spPr>
        <p:txBody>
          <a:bodyPr wrap="square" lIns="62977" tIns="31489" rIns="62977" bIns="31489" rtlCol="0">
            <a:spAutoFit/>
          </a:bodyPr>
          <a:lstStyle/>
          <a:p>
            <a:pPr algn="r" defTabSz="685800" fontAlgn="auto">
              <a:spcBef>
                <a:spcPts val="0"/>
              </a:spcBef>
              <a:spcAft>
                <a:spcPts val="0"/>
              </a:spcAft>
            </a:pPr>
            <a:r>
              <a:rPr lang="en-US" sz="825" b="1">
                <a:solidFill>
                  <a:prstClr val="white"/>
                </a:solidFill>
                <a:latin typeface="Verdana"/>
                <a:ea typeface="+mn-ea"/>
                <a:cs typeface="+mn-cs"/>
              </a:rPr>
              <a:t>Non Printer friendly version:</a:t>
            </a:r>
          </a:p>
          <a:p>
            <a:pPr algn="r" defTabSz="685800" fontAlgn="auto">
              <a:spcBef>
                <a:spcPts val="0"/>
              </a:spcBef>
              <a:spcAft>
                <a:spcPts val="0"/>
              </a:spcAft>
            </a:pPr>
            <a:r>
              <a:rPr lang="en-US" sz="825">
                <a:solidFill>
                  <a:prstClr val="white"/>
                </a:solidFill>
                <a:latin typeface="Verdana"/>
                <a:ea typeface="+mn-ea"/>
                <a:cs typeface="+mn-cs"/>
              </a:rPr>
              <a:t>When presentations will be printed, please choose the white slides: Slide A1, Slide B2 and Slide L2</a:t>
            </a:r>
          </a:p>
        </p:txBody>
      </p:sp>
    </p:spTree>
    <p:extLst>
      <p:ext uri="{BB962C8B-B14F-4D97-AF65-F5344CB8AC3E}">
        <p14:creationId xmlns:p14="http://schemas.microsoft.com/office/powerpoint/2010/main" val="2084524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cxnSp>
        <p:nvCxnSpPr>
          <p:cNvPr id="7" name="Rak 6"/>
          <p:cNvCxnSpPr/>
          <p:nvPr/>
        </p:nvCxnSpPr>
        <p:spPr>
          <a:xfrm>
            <a:off x="457200" y="6457950"/>
            <a:ext cx="822960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8" name="Bildobjekt 11" descr="Seko Posten.pdf"/>
          <p:cNvPicPr>
            <a:picLocks/>
          </p:cNvPicPr>
          <p:nvPr userDrawn="1"/>
        </p:nvPicPr>
        <p:blipFill>
          <a:blip r:embed="rId2"/>
          <a:srcRect/>
          <a:stretch>
            <a:fillRect/>
          </a:stretch>
        </p:blipFill>
        <p:spPr bwMode="auto">
          <a:xfrm>
            <a:off x="358775" y="274638"/>
            <a:ext cx="1198563" cy="490537"/>
          </a:xfrm>
          <a:prstGeom prst="rect">
            <a:avLst/>
          </a:prstGeom>
          <a:noFill/>
          <a:ln w="9525">
            <a:noFill/>
            <a:miter lim="800000"/>
            <a:headEnd/>
            <a:tailEnd/>
          </a:ln>
        </p:spPr>
      </p:pic>
      <p:sp>
        <p:nvSpPr>
          <p:cNvPr id="2" name="Rubrik 1"/>
          <p:cNvSpPr>
            <a:spLocks noGrp="1"/>
          </p:cNvSpPr>
          <p:nvPr>
            <p:ph type="title"/>
          </p:nvPr>
        </p:nvSpPr>
        <p:spPr>
          <a:xfrm>
            <a:off x="457200" y="274639"/>
            <a:ext cx="8229600" cy="1143000"/>
          </a:xfrm>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dirty="0"/>
              <a:t>Klicka här för att ändra format på bakgrundstexten</a:t>
            </a:r>
          </a:p>
          <a:p>
            <a:pPr lvl="2"/>
            <a:r>
              <a:rPr lang="sv-SE" dirty="0"/>
              <a:t>Nivå två</a:t>
            </a:r>
          </a:p>
          <a:p>
            <a:pPr lvl="3"/>
            <a:r>
              <a:rPr lang="sv-SE" dirty="0"/>
              <a:t>Nivå tre</a:t>
            </a:r>
          </a:p>
          <a:p>
            <a:pPr lvl="4"/>
            <a:r>
              <a:rPr lang="sv-SE" dirty="0"/>
              <a:t>Nivå fyra</a:t>
            </a:r>
          </a:p>
        </p:txBody>
      </p:sp>
      <p:sp>
        <p:nvSpPr>
          <p:cNvPr id="5" name="Platshållare för text 4"/>
          <p:cNvSpPr>
            <a:spLocks noGrp="1"/>
          </p:cNvSpPr>
          <p:nvPr>
            <p:ph type="body" sz="quarter" idx="3"/>
          </p:nvPr>
        </p:nvSpPr>
        <p:spPr>
          <a:xfrm>
            <a:off x="4645029"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dirty="0"/>
              <a:t>Klicka här för att ändra format på bakgrundstexten</a:t>
            </a:r>
          </a:p>
          <a:p>
            <a:pPr lvl="2"/>
            <a:r>
              <a:rPr lang="sv-SE" dirty="0"/>
              <a:t>Nivå två</a:t>
            </a:r>
          </a:p>
          <a:p>
            <a:pPr lvl="3"/>
            <a:r>
              <a:rPr lang="sv-SE" dirty="0"/>
              <a:t>Nivå tre</a:t>
            </a:r>
          </a:p>
          <a:p>
            <a:pPr lvl="4"/>
            <a:r>
              <a:rPr lang="sv-SE" dirty="0"/>
              <a:t>Nivå fyra</a:t>
            </a:r>
          </a:p>
        </p:txBody>
      </p:sp>
      <p:sp>
        <p:nvSpPr>
          <p:cNvPr id="9" name="Platshållare för datum 6"/>
          <p:cNvSpPr>
            <a:spLocks noGrp="1"/>
          </p:cNvSpPr>
          <p:nvPr>
            <p:ph type="dt" sz="half" idx="10"/>
          </p:nvPr>
        </p:nvSpPr>
        <p:spPr/>
        <p:txBody>
          <a:bodyPr/>
          <a:lstStyle>
            <a:lvl1pPr>
              <a:defRPr/>
            </a:lvl1pPr>
          </a:lstStyle>
          <a:p>
            <a:pPr>
              <a:defRPr/>
            </a:pPr>
            <a:fld id="{DFEA1AAB-261B-457A-881A-9C19ED05B2AB}" type="datetime1">
              <a:rPr lang="sv-SE" smtClean="0"/>
              <a:pPr>
                <a:defRPr/>
              </a:pPr>
              <a:t>2023-09-14</a:t>
            </a:fld>
            <a:endParaRPr lang="sv-SE"/>
          </a:p>
        </p:txBody>
      </p:sp>
      <p:sp>
        <p:nvSpPr>
          <p:cNvPr id="10" name="Platshållare för sidfot 7"/>
          <p:cNvSpPr>
            <a:spLocks noGrp="1"/>
          </p:cNvSpPr>
          <p:nvPr>
            <p:ph type="ftr" sz="quarter" idx="11"/>
          </p:nvPr>
        </p:nvSpPr>
        <p:spPr/>
        <p:txBody>
          <a:bodyPr/>
          <a:lstStyle>
            <a:lvl1pPr>
              <a:defRPr/>
            </a:lvl1pPr>
          </a:lstStyle>
          <a:p>
            <a:pPr>
              <a:defRPr/>
            </a:pPr>
            <a:r>
              <a:rPr lang="sv-SE"/>
              <a:t>Seko Postens turné</a:t>
            </a:r>
          </a:p>
        </p:txBody>
      </p:sp>
      <p:sp>
        <p:nvSpPr>
          <p:cNvPr id="11" name="Platshållare för bildnummer 8"/>
          <p:cNvSpPr>
            <a:spLocks noGrp="1"/>
          </p:cNvSpPr>
          <p:nvPr>
            <p:ph type="sldNum" sz="quarter" idx="12"/>
          </p:nvPr>
        </p:nvSpPr>
        <p:spPr/>
        <p:txBody>
          <a:bodyPr/>
          <a:lstStyle>
            <a:lvl1pPr>
              <a:defRPr/>
            </a:lvl1pPr>
          </a:lstStyle>
          <a:p>
            <a:pPr>
              <a:defRPr/>
            </a:pPr>
            <a:fld id="{F60D310A-643F-4B31-ABE2-C8A36791E262}" type="slidenum">
              <a:rPr lang="sv-SE"/>
              <a:pPr>
                <a:defRPr/>
              </a:pPr>
              <a:t>‹#›</a:t>
            </a:fld>
            <a:endParaRPr lang="sv-SE"/>
          </a:p>
        </p:txBody>
      </p:sp>
    </p:spTree>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Slide I: 2-columns">
    <p:spTree>
      <p:nvGrpSpPr>
        <p:cNvPr id="1" name=""/>
        <p:cNvGrpSpPr/>
        <p:nvPr/>
      </p:nvGrpSpPr>
      <p:grpSpPr>
        <a:xfrm>
          <a:off x="0" y="0"/>
          <a:ext cx="0" cy="0"/>
          <a:chOff x="0" y="0"/>
          <a:chExt cx="0" cy="0"/>
        </a:xfrm>
      </p:grpSpPr>
      <p:sp>
        <p:nvSpPr>
          <p:cNvPr id="2" name="Rubrik 1"/>
          <p:cNvSpPr>
            <a:spLocks noGrp="1"/>
          </p:cNvSpPr>
          <p:nvPr>
            <p:ph type="title"/>
          </p:nvPr>
        </p:nvSpPr>
        <p:spPr>
          <a:xfrm>
            <a:off x="332644" y="539750"/>
            <a:ext cx="6422780" cy="309600"/>
          </a:xfrm>
        </p:spPr>
        <p:txBody>
          <a:bodyPr/>
          <a:lstStyle/>
          <a:p>
            <a:r>
              <a:rPr lang="en-US" noProof="0"/>
              <a:t>Click to edit Master title style</a:t>
            </a:r>
            <a:endParaRPr lang="sv-SE" noProof="0"/>
          </a:p>
        </p:txBody>
      </p:sp>
      <p:sp>
        <p:nvSpPr>
          <p:cNvPr id="3" name="Platshållare för datum 2"/>
          <p:cNvSpPr>
            <a:spLocks noGrp="1"/>
          </p:cNvSpPr>
          <p:nvPr>
            <p:ph type="dt" sz="half" idx="10"/>
          </p:nvPr>
        </p:nvSpPr>
        <p:spPr/>
        <p:txBody>
          <a:bodyPr/>
          <a:lstStyle/>
          <a:p>
            <a:fld id="{5A944645-8C9E-4BDB-B4B8-5178CE538A87}" type="datetime1">
              <a:rPr lang="en-US" smtClean="0">
                <a:solidFill>
                  <a:prstClr val="black"/>
                </a:solidFill>
              </a:rPr>
              <a:pPr/>
              <a:t>9/14/2023</a:t>
            </a:fld>
            <a:endParaRPr lang="sv-SE">
              <a:solidFill>
                <a:prstClr val="black"/>
              </a:solidFill>
            </a:endParaRPr>
          </a:p>
        </p:txBody>
      </p:sp>
      <p:sp>
        <p:nvSpPr>
          <p:cNvPr id="5" name="Platshållare för bildnummer 4"/>
          <p:cNvSpPr>
            <a:spLocks noGrp="1"/>
          </p:cNvSpPr>
          <p:nvPr>
            <p:ph type="sldNum" sz="quarter" idx="12"/>
          </p:nvPr>
        </p:nvSpPr>
        <p:spPr/>
        <p:txBody>
          <a:bodyPr/>
          <a:lstStyle/>
          <a:p>
            <a:fld id="{9F29718E-E53E-4F01-9318-5CD72E98E741}" type="slidenum">
              <a:rPr lang="sv-SE" smtClean="0">
                <a:solidFill>
                  <a:prstClr val="black"/>
                </a:solidFill>
              </a:rPr>
              <a:pPr/>
              <a:t>‹#›</a:t>
            </a:fld>
            <a:endParaRPr lang="sv-SE">
              <a:solidFill>
                <a:prstClr val="black"/>
              </a:solidFill>
            </a:endParaRPr>
          </a:p>
        </p:txBody>
      </p:sp>
      <p:sp>
        <p:nvSpPr>
          <p:cNvPr id="8" name="Platshållare för text 6"/>
          <p:cNvSpPr>
            <a:spLocks noGrp="1"/>
          </p:cNvSpPr>
          <p:nvPr>
            <p:ph type="body" sz="quarter" idx="14"/>
          </p:nvPr>
        </p:nvSpPr>
        <p:spPr>
          <a:xfrm>
            <a:off x="332643" y="2168713"/>
            <a:ext cx="4119196" cy="4155888"/>
          </a:xfrm>
        </p:spPr>
        <p:txBody>
          <a:bodyPr rIns="0"/>
          <a:lstStyle>
            <a:lvl1pPr>
              <a:defRPr b="0" cap="none">
                <a:solidFill>
                  <a:schemeClr val="tx1"/>
                </a:solidFill>
              </a:defRPr>
            </a:lvl1pPr>
            <a:lvl5pPr marL="528089" marR="0" indent="-125736" algn="l" defTabSz="685757" rtl="0" eaLnBrk="1" fontAlgn="auto" latinLnBrk="0" hangingPunct="1">
              <a:lnSpc>
                <a:spcPct val="100000"/>
              </a:lnSpc>
              <a:spcBef>
                <a:spcPct val="20000"/>
              </a:spcBef>
              <a:spcAft>
                <a:spcPts val="450"/>
              </a:spcAft>
              <a:buClrTx/>
              <a:buSzTx/>
              <a:buFont typeface="Wingdings" pitchFamily="2" charset="2"/>
              <a:buChar char="§"/>
              <a:tabLst/>
              <a:defRPr/>
            </a:lvl5pPr>
            <a:lvl6pPr marL="675691" indent="-129016">
              <a:spcAft>
                <a:spcPts val="450"/>
              </a:spcAft>
              <a:buFont typeface="Arial" pitchFamily="34" charset="0"/>
              <a:buChar char="−"/>
              <a:defRPr/>
            </a:lvl6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sv-SE" noProof="0"/>
          </a:p>
        </p:txBody>
      </p:sp>
      <p:sp>
        <p:nvSpPr>
          <p:cNvPr id="9" name="Platshållare för text 6"/>
          <p:cNvSpPr>
            <a:spLocks noGrp="1"/>
          </p:cNvSpPr>
          <p:nvPr>
            <p:ph type="body" sz="quarter" idx="15"/>
          </p:nvPr>
        </p:nvSpPr>
        <p:spPr>
          <a:xfrm>
            <a:off x="332643" y="1749425"/>
            <a:ext cx="4119196" cy="243792"/>
          </a:xfrm>
        </p:spPr>
        <p:txBody>
          <a:bodyPr rIns="0"/>
          <a:lstStyle>
            <a:lvl1pPr>
              <a:defRPr b="1" cap="none" baseline="0">
                <a:solidFill>
                  <a:schemeClr val="accent1"/>
                </a:solidFill>
              </a:defRPr>
            </a:lvl1pPr>
            <a:lvl5pPr marL="528089" marR="0" indent="-125736" algn="l" defTabSz="685757" rtl="0" eaLnBrk="1" fontAlgn="auto" latinLnBrk="0" hangingPunct="1">
              <a:lnSpc>
                <a:spcPct val="100000"/>
              </a:lnSpc>
              <a:spcBef>
                <a:spcPct val="20000"/>
              </a:spcBef>
              <a:spcAft>
                <a:spcPts val="0"/>
              </a:spcAft>
              <a:buClrTx/>
              <a:buSzTx/>
              <a:buFont typeface="Wingdings" pitchFamily="2" charset="2"/>
              <a:buChar char="§"/>
              <a:tabLst/>
              <a:defRPr/>
            </a:lvl5pPr>
            <a:lvl6pPr marL="675691" indent="-129016">
              <a:buFont typeface="Arial" pitchFamily="34" charset="0"/>
              <a:buChar char="−"/>
              <a:defRPr/>
            </a:lvl6pPr>
          </a:lstStyle>
          <a:p>
            <a:pPr lvl="0"/>
            <a:r>
              <a:rPr lang="en-US" noProof="0"/>
              <a:t>Click to edit Master text styles</a:t>
            </a:r>
          </a:p>
        </p:txBody>
      </p:sp>
      <p:sp>
        <p:nvSpPr>
          <p:cNvPr id="10" name="Platshållare för text 6"/>
          <p:cNvSpPr>
            <a:spLocks noGrp="1"/>
          </p:cNvSpPr>
          <p:nvPr>
            <p:ph type="body" sz="quarter" idx="16"/>
          </p:nvPr>
        </p:nvSpPr>
        <p:spPr>
          <a:xfrm>
            <a:off x="4698023" y="2168713"/>
            <a:ext cx="4116266" cy="4155888"/>
          </a:xfrm>
        </p:spPr>
        <p:txBody>
          <a:bodyPr rIns="0"/>
          <a:lstStyle>
            <a:lvl1pPr>
              <a:defRPr b="0" cap="none">
                <a:solidFill>
                  <a:schemeClr val="tx1"/>
                </a:solidFill>
              </a:defRPr>
            </a:lvl1pPr>
            <a:lvl5pPr marL="528089" marR="0" indent="-125736" algn="l" defTabSz="685757" rtl="0" eaLnBrk="1" fontAlgn="auto" latinLnBrk="0" hangingPunct="1">
              <a:lnSpc>
                <a:spcPct val="100000"/>
              </a:lnSpc>
              <a:spcBef>
                <a:spcPct val="20000"/>
              </a:spcBef>
              <a:spcAft>
                <a:spcPts val="450"/>
              </a:spcAft>
              <a:buClrTx/>
              <a:buSzTx/>
              <a:buFont typeface="Wingdings" pitchFamily="2" charset="2"/>
              <a:buChar char="§"/>
              <a:tabLst/>
              <a:defRPr/>
            </a:lvl5pPr>
            <a:lvl6pPr marL="675691" indent="-129016">
              <a:spcAft>
                <a:spcPts val="450"/>
              </a:spcAft>
              <a:buFont typeface="Arial" pitchFamily="34" charset="0"/>
              <a:buChar char="−"/>
              <a:defRPr/>
            </a:lvl6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sv-SE" noProof="0"/>
          </a:p>
        </p:txBody>
      </p:sp>
      <p:sp>
        <p:nvSpPr>
          <p:cNvPr id="11" name="Platshållare för text 6"/>
          <p:cNvSpPr>
            <a:spLocks noGrp="1"/>
          </p:cNvSpPr>
          <p:nvPr>
            <p:ph type="body" sz="quarter" idx="17"/>
          </p:nvPr>
        </p:nvSpPr>
        <p:spPr>
          <a:xfrm>
            <a:off x="4698023" y="1749425"/>
            <a:ext cx="4116266" cy="243792"/>
          </a:xfrm>
        </p:spPr>
        <p:txBody>
          <a:bodyPr rIns="0"/>
          <a:lstStyle>
            <a:lvl1pPr>
              <a:buSzPct val="70000"/>
              <a:buFont typeface="Wingdings" pitchFamily="2" charset="2"/>
              <a:buNone/>
              <a:defRPr b="1" cap="none" baseline="0">
                <a:solidFill>
                  <a:schemeClr val="accent1"/>
                </a:solidFill>
              </a:defRPr>
            </a:lvl1pPr>
            <a:lvl5pPr marL="528089" marR="0" indent="-125736" algn="l" defTabSz="685757" rtl="0" eaLnBrk="1" fontAlgn="auto" latinLnBrk="0" hangingPunct="1">
              <a:lnSpc>
                <a:spcPct val="100000"/>
              </a:lnSpc>
              <a:spcBef>
                <a:spcPct val="20000"/>
              </a:spcBef>
              <a:spcAft>
                <a:spcPts val="0"/>
              </a:spcAft>
              <a:buClrTx/>
              <a:buSzTx/>
              <a:buFont typeface="Wingdings" pitchFamily="2" charset="2"/>
              <a:buChar char="§"/>
              <a:tabLst/>
              <a:defRPr/>
            </a:lvl5pPr>
            <a:lvl6pPr marL="675691" indent="-129016">
              <a:buFont typeface="Arial" pitchFamily="34" charset="0"/>
              <a:buChar char="−"/>
              <a:defRPr/>
            </a:lvl6pPr>
          </a:lstStyle>
          <a:p>
            <a:pPr lvl="0"/>
            <a:r>
              <a:rPr lang="en-US" noProof="0"/>
              <a:t>Click to edit Master text styles</a:t>
            </a:r>
          </a:p>
        </p:txBody>
      </p:sp>
      <p:sp>
        <p:nvSpPr>
          <p:cNvPr id="12" name="Platshållare för sidfot 83"/>
          <p:cNvSpPr>
            <a:spLocks noGrp="1"/>
          </p:cNvSpPr>
          <p:nvPr>
            <p:ph type="ftr" sz="quarter" idx="3"/>
          </p:nvPr>
        </p:nvSpPr>
        <p:spPr>
          <a:xfrm>
            <a:off x="4698023" y="6472184"/>
            <a:ext cx="2895600" cy="129600"/>
          </a:xfrm>
          <a:prstGeom prst="rect">
            <a:avLst/>
          </a:prstGeom>
        </p:spPr>
        <p:txBody>
          <a:bodyPr vert="horz" lIns="0" tIns="0" rIns="0" bIns="0" rtlCol="0" anchor="ctr"/>
          <a:lstStyle>
            <a:lvl1pPr algn="l">
              <a:defRPr sz="600">
                <a:solidFill>
                  <a:schemeClr val="tx1"/>
                </a:solidFill>
              </a:defRPr>
            </a:lvl1pPr>
          </a:lstStyle>
          <a:p>
            <a:endParaRPr lang="sv-SE">
              <a:solidFill>
                <a:prstClr val="black"/>
              </a:solidFill>
            </a:endParaRPr>
          </a:p>
        </p:txBody>
      </p:sp>
    </p:spTree>
    <p:extLst>
      <p:ext uri="{BB962C8B-B14F-4D97-AF65-F5344CB8AC3E}">
        <p14:creationId xmlns:p14="http://schemas.microsoft.com/office/powerpoint/2010/main" val="43785438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Slide A1: First page">
    <p:spTree>
      <p:nvGrpSpPr>
        <p:cNvPr id="1" name=""/>
        <p:cNvGrpSpPr/>
        <p:nvPr/>
      </p:nvGrpSpPr>
      <p:grpSpPr>
        <a:xfrm>
          <a:off x="0" y="0"/>
          <a:ext cx="0" cy="0"/>
          <a:chOff x="0" y="0"/>
          <a:chExt cx="0" cy="0"/>
        </a:xfrm>
      </p:grpSpPr>
      <p:sp>
        <p:nvSpPr>
          <p:cNvPr id="20" name="Rektangel 19"/>
          <p:cNvSpPr/>
          <p:nvPr userDrawn="1"/>
        </p:nvSpPr>
        <p:spPr>
          <a:xfrm>
            <a:off x="-2751992" y="285750"/>
            <a:ext cx="2373923" cy="1276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GB">
              <a:solidFill>
                <a:prstClr val="white"/>
              </a:solidFill>
            </a:endParaRPr>
          </a:p>
        </p:txBody>
      </p:sp>
      <p:sp>
        <p:nvSpPr>
          <p:cNvPr id="11" name="Rubrik 1"/>
          <p:cNvSpPr>
            <a:spLocks noGrp="1"/>
          </p:cNvSpPr>
          <p:nvPr>
            <p:ph type="ctrTitle" hasCustomPrompt="1"/>
          </p:nvPr>
        </p:nvSpPr>
        <p:spPr>
          <a:xfrm>
            <a:off x="183230" y="2962275"/>
            <a:ext cx="4262747" cy="2154238"/>
          </a:xfrm>
          <a:solidFill>
            <a:schemeClr val="accent1"/>
          </a:solidFill>
        </p:spPr>
        <p:txBody>
          <a:bodyPr lIns="132235" tIns="198353" rIns="132235"/>
          <a:lstStyle>
            <a:lvl1pPr marL="0" marR="0" indent="0" algn="l" defTabSz="685757" rtl="0" eaLnBrk="1" fontAlgn="auto" latinLnBrk="0" hangingPunct="1">
              <a:lnSpc>
                <a:spcPts val="2066"/>
              </a:lnSpc>
              <a:spcBef>
                <a:spcPct val="0"/>
              </a:spcBef>
              <a:spcAft>
                <a:spcPts val="0"/>
              </a:spcAft>
              <a:buClrTx/>
              <a:buSzTx/>
              <a:buFontTx/>
              <a:buNone/>
              <a:tabLst/>
              <a:defRPr lang="en-GB" sz="2250" smtClean="0">
                <a:solidFill>
                  <a:schemeClr val="bg1"/>
                </a:solidFill>
              </a:defRPr>
            </a:lvl1pPr>
          </a:lstStyle>
          <a:p>
            <a:r>
              <a:rPr lang="en-US"/>
              <a:t>Presentation title</a:t>
            </a:r>
            <a:endParaRPr lang="sv-SE" noProof="0"/>
          </a:p>
        </p:txBody>
      </p:sp>
      <p:sp>
        <p:nvSpPr>
          <p:cNvPr id="12" name="Underrubrik 2"/>
          <p:cNvSpPr>
            <a:spLocks noGrp="1"/>
          </p:cNvSpPr>
          <p:nvPr>
            <p:ph type="subTitle" idx="1" hasCustomPrompt="1"/>
          </p:nvPr>
        </p:nvSpPr>
        <p:spPr>
          <a:xfrm>
            <a:off x="321556" y="4499203"/>
            <a:ext cx="4021925" cy="236405"/>
          </a:xfrm>
        </p:spPr>
        <p:txBody>
          <a:bodyPr anchor="b" anchorCtr="0"/>
          <a:lstStyle>
            <a:lvl1pPr marL="0" marR="0" indent="0" algn="l" defTabSz="685757" rtl="0" eaLnBrk="1" fontAlgn="auto" latinLnBrk="0" hangingPunct="1">
              <a:lnSpc>
                <a:spcPct val="100000"/>
              </a:lnSpc>
              <a:spcBef>
                <a:spcPts val="0"/>
              </a:spcBef>
              <a:spcAft>
                <a:spcPts val="413"/>
              </a:spcAft>
              <a:buClrTx/>
              <a:buSzTx/>
              <a:buFont typeface="Arial" pitchFamily="34" charset="0"/>
              <a:buNone/>
              <a:tabLst/>
              <a:defRPr lang="en-GB" sz="938" b="1" cap="none" baseline="0" smtClean="0">
                <a:solidFill>
                  <a:schemeClr val="bg1"/>
                </a:solidFill>
              </a:defRPr>
            </a:lvl1pPr>
            <a:lvl2pPr marL="342878" indent="0" algn="ctr">
              <a:buNone/>
              <a:defRPr>
                <a:solidFill>
                  <a:schemeClr val="tx1">
                    <a:tint val="75000"/>
                  </a:schemeClr>
                </a:solidFill>
              </a:defRPr>
            </a:lvl2pPr>
            <a:lvl3pPr marL="685757" indent="0" algn="ctr">
              <a:buNone/>
              <a:defRPr>
                <a:solidFill>
                  <a:schemeClr val="tx1">
                    <a:tint val="75000"/>
                  </a:schemeClr>
                </a:solidFill>
              </a:defRPr>
            </a:lvl3pPr>
            <a:lvl4pPr marL="1028635" indent="0" algn="ctr">
              <a:buNone/>
              <a:defRPr>
                <a:solidFill>
                  <a:schemeClr val="tx1">
                    <a:tint val="75000"/>
                  </a:schemeClr>
                </a:solidFill>
              </a:defRPr>
            </a:lvl4pPr>
            <a:lvl5pPr marL="1371513" indent="0" algn="ctr">
              <a:buNone/>
              <a:defRPr>
                <a:solidFill>
                  <a:schemeClr val="tx1">
                    <a:tint val="75000"/>
                  </a:schemeClr>
                </a:solidFill>
              </a:defRPr>
            </a:lvl5pPr>
            <a:lvl6pPr marL="1714391" indent="0" algn="ctr">
              <a:buNone/>
              <a:defRPr>
                <a:solidFill>
                  <a:schemeClr val="tx1">
                    <a:tint val="75000"/>
                  </a:schemeClr>
                </a:solidFill>
              </a:defRPr>
            </a:lvl6pPr>
            <a:lvl7pPr marL="2057270" indent="0" algn="ctr">
              <a:buNone/>
              <a:defRPr>
                <a:solidFill>
                  <a:schemeClr val="tx1">
                    <a:tint val="75000"/>
                  </a:schemeClr>
                </a:solidFill>
              </a:defRPr>
            </a:lvl7pPr>
            <a:lvl8pPr marL="2400149" indent="0" algn="ctr">
              <a:buNone/>
              <a:defRPr>
                <a:solidFill>
                  <a:schemeClr val="tx1">
                    <a:tint val="75000"/>
                  </a:schemeClr>
                </a:solidFill>
              </a:defRPr>
            </a:lvl8pPr>
            <a:lvl9pPr marL="2743027" indent="0" algn="ctr">
              <a:buNone/>
              <a:defRPr>
                <a:solidFill>
                  <a:schemeClr val="tx1">
                    <a:tint val="75000"/>
                  </a:schemeClr>
                </a:solidFill>
              </a:defRPr>
            </a:lvl9pPr>
          </a:lstStyle>
          <a:p>
            <a:r>
              <a:rPr lang="en-US"/>
              <a:t>Place/city</a:t>
            </a:r>
            <a:endParaRPr lang="sv-SE" noProof="0"/>
          </a:p>
        </p:txBody>
      </p:sp>
      <p:sp>
        <p:nvSpPr>
          <p:cNvPr id="13" name="Platshållare för text 18"/>
          <p:cNvSpPr>
            <a:spLocks noGrp="1"/>
          </p:cNvSpPr>
          <p:nvPr>
            <p:ph type="body" sz="quarter" idx="11" hasCustomPrompt="1"/>
          </p:nvPr>
        </p:nvSpPr>
        <p:spPr>
          <a:xfrm>
            <a:off x="327345" y="4810190"/>
            <a:ext cx="1212776" cy="298624"/>
          </a:xfrm>
        </p:spPr>
        <p:txBody>
          <a:bodyPr/>
          <a:lstStyle>
            <a:lvl1pPr marL="0" marR="0" indent="0" algn="l" defTabSz="685757" rtl="0" eaLnBrk="1" fontAlgn="auto" latinLnBrk="0" hangingPunct="1">
              <a:lnSpc>
                <a:spcPct val="100000"/>
              </a:lnSpc>
              <a:spcBef>
                <a:spcPts val="0"/>
              </a:spcBef>
              <a:spcAft>
                <a:spcPts val="413"/>
              </a:spcAft>
              <a:buClrTx/>
              <a:buSzTx/>
              <a:buFont typeface="Arial" pitchFamily="34" charset="0"/>
              <a:buNone/>
              <a:tabLst/>
              <a:defRPr lang="en-GB" sz="938" b="1">
                <a:solidFill>
                  <a:schemeClr val="bg1"/>
                </a:solidFill>
              </a:defRPr>
            </a:lvl1pPr>
          </a:lstStyle>
          <a:p>
            <a:pPr marL="0" marR="0" lvl="0" indent="0" algn="l" defTabSz="685757" rtl="0" eaLnBrk="1" fontAlgn="auto" latinLnBrk="0" hangingPunct="1">
              <a:lnSpc>
                <a:spcPct val="100000"/>
              </a:lnSpc>
              <a:spcBef>
                <a:spcPts val="0"/>
              </a:spcBef>
              <a:spcAft>
                <a:spcPts val="413"/>
              </a:spcAft>
              <a:buClrTx/>
              <a:buSzTx/>
              <a:buFont typeface="Arial" pitchFamily="34" charset="0"/>
              <a:buNone/>
              <a:tabLst/>
              <a:defRPr/>
            </a:pPr>
            <a:r>
              <a:rPr lang="en-US" noProof="0"/>
              <a:t>yyyy/mm/dd</a:t>
            </a:r>
          </a:p>
        </p:txBody>
      </p:sp>
      <p:sp>
        <p:nvSpPr>
          <p:cNvPr id="14" name="Platshållare för text 18"/>
          <p:cNvSpPr>
            <a:spLocks noGrp="1"/>
          </p:cNvSpPr>
          <p:nvPr>
            <p:ph type="body" sz="quarter" idx="12" hasCustomPrompt="1"/>
          </p:nvPr>
        </p:nvSpPr>
        <p:spPr>
          <a:xfrm>
            <a:off x="1788816" y="4810190"/>
            <a:ext cx="2549352" cy="298624"/>
          </a:xfrm>
        </p:spPr>
        <p:txBody>
          <a:bodyPr/>
          <a:lstStyle>
            <a:lvl1pPr algn="r">
              <a:defRPr lang="en-GB" sz="938" b="1" cap="all" baseline="0" smtClean="0">
                <a:solidFill>
                  <a:schemeClr val="bg1"/>
                </a:solidFill>
              </a:defRPr>
            </a:lvl1pPr>
          </a:lstStyle>
          <a:p>
            <a:pPr lvl="0"/>
            <a:r>
              <a:rPr lang="sv-SE" noProof="0"/>
              <a:t>STATUS</a:t>
            </a:r>
          </a:p>
        </p:txBody>
      </p:sp>
      <p:sp>
        <p:nvSpPr>
          <p:cNvPr id="16" name="Rektangel 15"/>
          <p:cNvSpPr/>
          <p:nvPr userDrawn="1"/>
        </p:nvSpPr>
        <p:spPr>
          <a:xfrm>
            <a:off x="167056" y="6026761"/>
            <a:ext cx="8809892" cy="65303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sv-SE">
              <a:solidFill>
                <a:prstClr val="white"/>
              </a:solidFill>
            </a:endParaRPr>
          </a:p>
        </p:txBody>
      </p:sp>
      <p:sp>
        <p:nvSpPr>
          <p:cNvPr id="19" name="TextBox 9"/>
          <p:cNvSpPr txBox="1"/>
          <p:nvPr userDrawn="1"/>
        </p:nvSpPr>
        <p:spPr>
          <a:xfrm>
            <a:off x="-2690445" y="2928939"/>
            <a:ext cx="2101361" cy="600164"/>
          </a:xfrm>
          <a:prstGeom prst="rect">
            <a:avLst/>
          </a:prstGeom>
          <a:noFill/>
        </p:spPr>
        <p:txBody>
          <a:bodyPr wrap="square" rtlCol="0">
            <a:spAutoFit/>
          </a:bodyPr>
          <a:lstStyle/>
          <a:p>
            <a:pPr algn="r" defTabSz="685800" fontAlgn="auto">
              <a:spcBef>
                <a:spcPts val="0"/>
              </a:spcBef>
              <a:spcAft>
                <a:spcPts val="0"/>
              </a:spcAft>
            </a:pPr>
            <a:r>
              <a:rPr lang="en-US" sz="825" b="1">
                <a:solidFill>
                  <a:prstClr val="white"/>
                </a:solidFill>
                <a:latin typeface="Verdana"/>
                <a:ea typeface="+mn-ea"/>
                <a:cs typeface="+mn-cs"/>
              </a:rPr>
              <a:t>Status:</a:t>
            </a:r>
          </a:p>
          <a:p>
            <a:pPr algn="r" defTabSz="685800" fontAlgn="auto">
              <a:spcBef>
                <a:spcPts val="0"/>
              </a:spcBef>
              <a:spcAft>
                <a:spcPts val="0"/>
              </a:spcAft>
            </a:pPr>
            <a:r>
              <a:rPr lang="sv-SE" sz="825">
                <a:solidFill>
                  <a:prstClr val="white"/>
                </a:solidFill>
                <a:latin typeface="Verdana"/>
                <a:ea typeface="+mn-ea"/>
                <a:cs typeface="+mn-cs"/>
              </a:rPr>
              <a:t>Note under status if the presentation is e.g. ”INTERNAL” or ”CLASSIFIED”</a:t>
            </a:r>
            <a:endParaRPr lang="en-US" sz="825">
              <a:solidFill>
                <a:prstClr val="white"/>
              </a:solidFill>
              <a:latin typeface="Verdana"/>
              <a:ea typeface="+mn-ea"/>
              <a:cs typeface="+mn-cs"/>
            </a:endParaRPr>
          </a:p>
        </p:txBody>
      </p:sp>
      <p:pic>
        <p:nvPicPr>
          <p:cNvPr id="17" name="Picture 6" descr="pn_white_rgb_standard.eps"/>
          <p:cNvPicPr>
            <a:picLocks noChangeAspect="1"/>
          </p:cNvPicPr>
          <p:nvPr userDrawn="1"/>
        </p:nvPicPr>
        <p:blipFill>
          <a:blip r:embed="rId2" cstate="print"/>
          <a:stretch>
            <a:fillRect/>
          </a:stretch>
        </p:blipFill>
        <p:spPr>
          <a:xfrm>
            <a:off x="7596555" y="6239364"/>
            <a:ext cx="1229539" cy="250172"/>
          </a:xfrm>
          <a:prstGeom prst="rect">
            <a:avLst/>
          </a:prstGeom>
        </p:spPr>
      </p:pic>
      <p:sp>
        <p:nvSpPr>
          <p:cNvPr id="18" name="TextBox 55"/>
          <p:cNvSpPr txBox="1"/>
          <p:nvPr userDrawn="1"/>
        </p:nvSpPr>
        <p:spPr>
          <a:xfrm>
            <a:off x="-2757996" y="372459"/>
            <a:ext cx="2186496" cy="571424"/>
          </a:xfrm>
          <a:prstGeom prst="rect">
            <a:avLst/>
          </a:prstGeom>
          <a:noFill/>
        </p:spPr>
        <p:txBody>
          <a:bodyPr wrap="square" lIns="62977" tIns="31489" rIns="62977" bIns="31489" rtlCol="0">
            <a:spAutoFit/>
          </a:bodyPr>
          <a:lstStyle/>
          <a:p>
            <a:pPr algn="r" defTabSz="685800" fontAlgn="auto">
              <a:spcBef>
                <a:spcPts val="0"/>
              </a:spcBef>
              <a:spcAft>
                <a:spcPts val="0"/>
              </a:spcAft>
            </a:pPr>
            <a:r>
              <a:rPr lang="en-US" sz="825" b="1">
                <a:solidFill>
                  <a:prstClr val="white"/>
                </a:solidFill>
                <a:latin typeface="Verdana"/>
                <a:ea typeface="+mn-ea"/>
                <a:cs typeface="+mn-cs"/>
              </a:rPr>
              <a:t>Printer friendly version:</a:t>
            </a:r>
          </a:p>
          <a:p>
            <a:pPr algn="r" defTabSz="685800" fontAlgn="auto">
              <a:spcBef>
                <a:spcPts val="0"/>
              </a:spcBef>
              <a:spcAft>
                <a:spcPts val="0"/>
              </a:spcAft>
            </a:pPr>
            <a:r>
              <a:rPr lang="en-US" sz="825">
                <a:solidFill>
                  <a:prstClr val="white"/>
                </a:solidFill>
                <a:latin typeface="Verdana"/>
                <a:ea typeface="+mn-ea"/>
                <a:cs typeface="+mn-cs"/>
              </a:rPr>
              <a:t>When presentations will be printed, please choose the white slides: Slide A1, Slide B2 and Slide L2</a:t>
            </a:r>
          </a:p>
        </p:txBody>
      </p:sp>
    </p:spTree>
    <p:extLst>
      <p:ext uri="{BB962C8B-B14F-4D97-AF65-F5344CB8AC3E}">
        <p14:creationId xmlns:p14="http://schemas.microsoft.com/office/powerpoint/2010/main" val="422544078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Slide A2: First page">
    <p:spTree>
      <p:nvGrpSpPr>
        <p:cNvPr id="1" name=""/>
        <p:cNvGrpSpPr/>
        <p:nvPr/>
      </p:nvGrpSpPr>
      <p:grpSpPr>
        <a:xfrm>
          <a:off x="0" y="0"/>
          <a:ext cx="0" cy="0"/>
          <a:chOff x="0" y="0"/>
          <a:chExt cx="0" cy="0"/>
        </a:xfrm>
      </p:grpSpPr>
      <p:sp>
        <p:nvSpPr>
          <p:cNvPr id="20" name="Rektangel 19"/>
          <p:cNvSpPr/>
          <p:nvPr userDrawn="1"/>
        </p:nvSpPr>
        <p:spPr>
          <a:xfrm>
            <a:off x="-2751992" y="285750"/>
            <a:ext cx="2373923" cy="12763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GB">
              <a:solidFill>
                <a:prstClr val="white"/>
              </a:solidFill>
            </a:endParaRPr>
          </a:p>
        </p:txBody>
      </p:sp>
      <p:sp>
        <p:nvSpPr>
          <p:cNvPr id="3" name="Platshållare för bild 2"/>
          <p:cNvSpPr>
            <a:spLocks noGrp="1"/>
          </p:cNvSpPr>
          <p:nvPr>
            <p:ph type="pic" sz="quarter" idx="13"/>
          </p:nvPr>
        </p:nvSpPr>
        <p:spPr>
          <a:xfrm>
            <a:off x="0" y="0"/>
            <a:ext cx="9144000" cy="6858000"/>
          </a:xfrm>
          <a:solidFill>
            <a:schemeClr val="bg2">
              <a:lumMod val="20000"/>
              <a:lumOff val="80000"/>
            </a:schemeClr>
          </a:solidFill>
        </p:spPr>
        <p:txBody>
          <a:bodyPr tIns="1512000"/>
          <a:lstStyle>
            <a:lvl1pPr algn="ctr">
              <a:defRPr/>
            </a:lvl1pPr>
          </a:lstStyle>
          <a:p>
            <a:r>
              <a:rPr lang="sv-SE"/>
              <a:t>Klicka på ikonen för att lägga till en bild</a:t>
            </a:r>
          </a:p>
        </p:txBody>
      </p:sp>
      <p:sp>
        <p:nvSpPr>
          <p:cNvPr id="22" name="Rubrik 1"/>
          <p:cNvSpPr>
            <a:spLocks noGrp="1"/>
          </p:cNvSpPr>
          <p:nvPr>
            <p:ph type="ctrTitle" hasCustomPrompt="1"/>
          </p:nvPr>
        </p:nvSpPr>
        <p:spPr>
          <a:xfrm>
            <a:off x="183230" y="2962275"/>
            <a:ext cx="4262747" cy="2154238"/>
          </a:xfrm>
          <a:solidFill>
            <a:schemeClr val="bg1"/>
          </a:solidFill>
        </p:spPr>
        <p:txBody>
          <a:bodyPr lIns="132235" tIns="198353" rIns="132235"/>
          <a:lstStyle>
            <a:lvl1pPr marL="0" marR="0" indent="0" algn="l" defTabSz="685757" rtl="0" eaLnBrk="1" fontAlgn="auto" latinLnBrk="0" hangingPunct="1">
              <a:lnSpc>
                <a:spcPts val="2066"/>
              </a:lnSpc>
              <a:spcBef>
                <a:spcPct val="0"/>
              </a:spcBef>
              <a:spcAft>
                <a:spcPts val="0"/>
              </a:spcAft>
              <a:buClrTx/>
              <a:buSzTx/>
              <a:buFontTx/>
              <a:buNone/>
              <a:tabLst/>
              <a:defRPr lang="en-GB" sz="2250" smtClean="0"/>
            </a:lvl1pPr>
          </a:lstStyle>
          <a:p>
            <a:r>
              <a:rPr lang="en-US"/>
              <a:t>Presentation title</a:t>
            </a:r>
            <a:endParaRPr lang="sv-SE" noProof="0"/>
          </a:p>
        </p:txBody>
      </p:sp>
      <p:sp>
        <p:nvSpPr>
          <p:cNvPr id="12" name="Underrubrik 2"/>
          <p:cNvSpPr>
            <a:spLocks noGrp="1"/>
          </p:cNvSpPr>
          <p:nvPr>
            <p:ph type="subTitle" idx="1" hasCustomPrompt="1"/>
          </p:nvPr>
        </p:nvSpPr>
        <p:spPr>
          <a:xfrm>
            <a:off x="321556" y="4499203"/>
            <a:ext cx="4021925" cy="236405"/>
          </a:xfrm>
        </p:spPr>
        <p:txBody>
          <a:bodyPr anchor="b" anchorCtr="0"/>
          <a:lstStyle>
            <a:lvl1pPr marL="0" marR="0" indent="0" algn="l" defTabSz="685757" rtl="0" eaLnBrk="1" fontAlgn="auto" latinLnBrk="0" hangingPunct="1">
              <a:lnSpc>
                <a:spcPct val="100000"/>
              </a:lnSpc>
              <a:spcBef>
                <a:spcPts val="0"/>
              </a:spcBef>
              <a:spcAft>
                <a:spcPts val="413"/>
              </a:spcAft>
              <a:buClrTx/>
              <a:buSzTx/>
              <a:buFont typeface="Arial" pitchFamily="34" charset="0"/>
              <a:buNone/>
              <a:tabLst/>
              <a:defRPr lang="en-GB" sz="938" b="1" cap="none" baseline="0" smtClean="0">
                <a:solidFill>
                  <a:schemeClr val="accent1"/>
                </a:solidFill>
              </a:defRPr>
            </a:lvl1pPr>
            <a:lvl2pPr marL="342878" indent="0" algn="ctr">
              <a:buNone/>
              <a:defRPr>
                <a:solidFill>
                  <a:schemeClr val="tx1">
                    <a:tint val="75000"/>
                  </a:schemeClr>
                </a:solidFill>
              </a:defRPr>
            </a:lvl2pPr>
            <a:lvl3pPr marL="685757" indent="0" algn="ctr">
              <a:buNone/>
              <a:defRPr>
                <a:solidFill>
                  <a:schemeClr val="tx1">
                    <a:tint val="75000"/>
                  </a:schemeClr>
                </a:solidFill>
              </a:defRPr>
            </a:lvl3pPr>
            <a:lvl4pPr marL="1028635" indent="0" algn="ctr">
              <a:buNone/>
              <a:defRPr>
                <a:solidFill>
                  <a:schemeClr val="tx1">
                    <a:tint val="75000"/>
                  </a:schemeClr>
                </a:solidFill>
              </a:defRPr>
            </a:lvl4pPr>
            <a:lvl5pPr marL="1371513" indent="0" algn="ctr">
              <a:buNone/>
              <a:defRPr>
                <a:solidFill>
                  <a:schemeClr val="tx1">
                    <a:tint val="75000"/>
                  </a:schemeClr>
                </a:solidFill>
              </a:defRPr>
            </a:lvl5pPr>
            <a:lvl6pPr marL="1714391" indent="0" algn="ctr">
              <a:buNone/>
              <a:defRPr>
                <a:solidFill>
                  <a:schemeClr val="tx1">
                    <a:tint val="75000"/>
                  </a:schemeClr>
                </a:solidFill>
              </a:defRPr>
            </a:lvl6pPr>
            <a:lvl7pPr marL="2057270" indent="0" algn="ctr">
              <a:buNone/>
              <a:defRPr>
                <a:solidFill>
                  <a:schemeClr val="tx1">
                    <a:tint val="75000"/>
                  </a:schemeClr>
                </a:solidFill>
              </a:defRPr>
            </a:lvl7pPr>
            <a:lvl8pPr marL="2400149" indent="0" algn="ctr">
              <a:buNone/>
              <a:defRPr>
                <a:solidFill>
                  <a:schemeClr val="tx1">
                    <a:tint val="75000"/>
                  </a:schemeClr>
                </a:solidFill>
              </a:defRPr>
            </a:lvl8pPr>
            <a:lvl9pPr marL="2743027" indent="0" algn="ctr">
              <a:buNone/>
              <a:defRPr>
                <a:solidFill>
                  <a:schemeClr val="tx1">
                    <a:tint val="75000"/>
                  </a:schemeClr>
                </a:solidFill>
              </a:defRPr>
            </a:lvl9pPr>
          </a:lstStyle>
          <a:p>
            <a:r>
              <a:rPr lang="en-US"/>
              <a:t>Place/city</a:t>
            </a:r>
            <a:endParaRPr lang="sv-SE" noProof="0"/>
          </a:p>
        </p:txBody>
      </p:sp>
      <p:sp>
        <p:nvSpPr>
          <p:cNvPr id="13" name="Platshållare för text 18"/>
          <p:cNvSpPr>
            <a:spLocks noGrp="1"/>
          </p:cNvSpPr>
          <p:nvPr>
            <p:ph type="body" sz="quarter" idx="11" hasCustomPrompt="1"/>
          </p:nvPr>
        </p:nvSpPr>
        <p:spPr>
          <a:xfrm>
            <a:off x="327345" y="4810190"/>
            <a:ext cx="1212776" cy="298624"/>
          </a:xfrm>
        </p:spPr>
        <p:txBody>
          <a:bodyPr/>
          <a:lstStyle>
            <a:lvl1pPr marL="0" marR="0" indent="0" algn="l" defTabSz="685757" rtl="0" eaLnBrk="1" fontAlgn="auto" latinLnBrk="0" hangingPunct="1">
              <a:lnSpc>
                <a:spcPct val="100000"/>
              </a:lnSpc>
              <a:spcBef>
                <a:spcPts val="0"/>
              </a:spcBef>
              <a:spcAft>
                <a:spcPts val="413"/>
              </a:spcAft>
              <a:buClrTx/>
              <a:buSzTx/>
              <a:buFont typeface="Arial" pitchFamily="34" charset="0"/>
              <a:buNone/>
              <a:tabLst/>
              <a:defRPr lang="en-GB" sz="938" b="1" smtClean="0">
                <a:solidFill>
                  <a:schemeClr val="accent1"/>
                </a:solidFill>
              </a:defRPr>
            </a:lvl1pPr>
          </a:lstStyle>
          <a:p>
            <a:pPr marL="0" marR="0" lvl="0" indent="0" algn="l" defTabSz="685757" rtl="0" eaLnBrk="1" fontAlgn="auto" latinLnBrk="0" hangingPunct="1">
              <a:lnSpc>
                <a:spcPct val="100000"/>
              </a:lnSpc>
              <a:spcBef>
                <a:spcPts val="0"/>
              </a:spcBef>
              <a:spcAft>
                <a:spcPts val="413"/>
              </a:spcAft>
              <a:buClrTx/>
              <a:buSzTx/>
              <a:buFont typeface="Arial" pitchFamily="34" charset="0"/>
              <a:buNone/>
              <a:tabLst/>
              <a:defRPr/>
            </a:pPr>
            <a:r>
              <a:rPr lang="en-US" noProof="0"/>
              <a:t>yyyy/mm/dd</a:t>
            </a:r>
          </a:p>
        </p:txBody>
      </p:sp>
      <p:sp>
        <p:nvSpPr>
          <p:cNvPr id="14" name="Platshållare för text 18"/>
          <p:cNvSpPr>
            <a:spLocks noGrp="1"/>
          </p:cNvSpPr>
          <p:nvPr>
            <p:ph type="body" sz="quarter" idx="12" hasCustomPrompt="1"/>
          </p:nvPr>
        </p:nvSpPr>
        <p:spPr>
          <a:xfrm>
            <a:off x="1788816" y="4810190"/>
            <a:ext cx="2549352" cy="298624"/>
          </a:xfrm>
        </p:spPr>
        <p:txBody>
          <a:bodyPr/>
          <a:lstStyle>
            <a:lvl1pPr algn="r">
              <a:defRPr lang="en-GB" sz="938" b="1" cap="all" baseline="0" smtClean="0">
                <a:solidFill>
                  <a:schemeClr val="accent1"/>
                </a:solidFill>
              </a:defRPr>
            </a:lvl1pPr>
          </a:lstStyle>
          <a:p>
            <a:pPr lvl="0"/>
            <a:r>
              <a:rPr lang="sv-SE" noProof="0"/>
              <a:t>STATUS</a:t>
            </a:r>
          </a:p>
        </p:txBody>
      </p:sp>
      <p:sp>
        <p:nvSpPr>
          <p:cNvPr id="19" name="TextBox 9"/>
          <p:cNvSpPr txBox="1"/>
          <p:nvPr userDrawn="1"/>
        </p:nvSpPr>
        <p:spPr>
          <a:xfrm>
            <a:off x="-2690445" y="2928939"/>
            <a:ext cx="2101361" cy="600164"/>
          </a:xfrm>
          <a:prstGeom prst="rect">
            <a:avLst/>
          </a:prstGeom>
          <a:noFill/>
        </p:spPr>
        <p:txBody>
          <a:bodyPr wrap="square" rtlCol="0">
            <a:spAutoFit/>
          </a:bodyPr>
          <a:lstStyle/>
          <a:p>
            <a:pPr algn="r" defTabSz="685800" fontAlgn="auto">
              <a:spcBef>
                <a:spcPts val="0"/>
              </a:spcBef>
              <a:spcAft>
                <a:spcPts val="0"/>
              </a:spcAft>
            </a:pPr>
            <a:r>
              <a:rPr lang="en-US" sz="825" b="1">
                <a:solidFill>
                  <a:prstClr val="white"/>
                </a:solidFill>
                <a:latin typeface="Verdana"/>
                <a:ea typeface="+mn-ea"/>
                <a:cs typeface="+mn-cs"/>
              </a:rPr>
              <a:t>Status:</a:t>
            </a:r>
          </a:p>
          <a:p>
            <a:pPr algn="r" defTabSz="685800" fontAlgn="auto">
              <a:spcBef>
                <a:spcPts val="0"/>
              </a:spcBef>
              <a:spcAft>
                <a:spcPts val="0"/>
              </a:spcAft>
            </a:pPr>
            <a:r>
              <a:rPr lang="sv-SE" sz="825">
                <a:solidFill>
                  <a:prstClr val="white"/>
                </a:solidFill>
                <a:latin typeface="Verdana"/>
                <a:ea typeface="+mn-ea"/>
                <a:cs typeface="+mn-cs"/>
              </a:rPr>
              <a:t>Note under status </a:t>
            </a:r>
            <a:r>
              <a:rPr lang="sv-SE" sz="825" err="1">
                <a:solidFill>
                  <a:prstClr val="white"/>
                </a:solidFill>
                <a:latin typeface="Verdana"/>
                <a:ea typeface="+mn-ea"/>
                <a:cs typeface="+mn-cs"/>
              </a:rPr>
              <a:t>if</a:t>
            </a:r>
            <a:r>
              <a:rPr lang="sv-SE" sz="825">
                <a:solidFill>
                  <a:prstClr val="white"/>
                </a:solidFill>
                <a:latin typeface="Verdana"/>
                <a:ea typeface="+mn-ea"/>
                <a:cs typeface="+mn-cs"/>
              </a:rPr>
              <a:t> the presentation is </a:t>
            </a:r>
            <a:r>
              <a:rPr lang="sv-SE" sz="825" err="1">
                <a:solidFill>
                  <a:prstClr val="white"/>
                </a:solidFill>
                <a:latin typeface="Verdana"/>
                <a:ea typeface="+mn-ea"/>
                <a:cs typeface="+mn-cs"/>
              </a:rPr>
              <a:t>e.g</a:t>
            </a:r>
            <a:r>
              <a:rPr lang="sv-SE" sz="825">
                <a:solidFill>
                  <a:prstClr val="white"/>
                </a:solidFill>
                <a:latin typeface="Verdana"/>
                <a:ea typeface="+mn-ea"/>
                <a:cs typeface="+mn-cs"/>
              </a:rPr>
              <a:t>. ”INTERNAL” or ”CLASSIFIED”</a:t>
            </a:r>
            <a:endParaRPr lang="en-US" sz="825">
              <a:solidFill>
                <a:prstClr val="white"/>
              </a:solidFill>
              <a:latin typeface="Verdana"/>
              <a:ea typeface="+mn-ea"/>
              <a:cs typeface="+mn-cs"/>
            </a:endParaRPr>
          </a:p>
        </p:txBody>
      </p:sp>
      <p:sp>
        <p:nvSpPr>
          <p:cNvPr id="17" name="TextBox 21"/>
          <p:cNvSpPr txBox="1"/>
          <p:nvPr userDrawn="1"/>
        </p:nvSpPr>
        <p:spPr>
          <a:xfrm>
            <a:off x="-3103684" y="3943350"/>
            <a:ext cx="2514600" cy="1107996"/>
          </a:xfrm>
          <a:prstGeom prst="rect">
            <a:avLst/>
          </a:prstGeom>
          <a:noFill/>
        </p:spPr>
        <p:txBody>
          <a:bodyPr wrap="square" rtlCol="0">
            <a:spAutoFit/>
          </a:bodyPr>
          <a:lstStyle/>
          <a:p>
            <a:pPr algn="r" defTabSz="685800" fontAlgn="auto">
              <a:spcBef>
                <a:spcPts val="0"/>
              </a:spcBef>
              <a:spcAft>
                <a:spcPts val="0"/>
              </a:spcAft>
            </a:pPr>
            <a:r>
              <a:rPr lang="en-US" sz="825" b="1">
                <a:solidFill>
                  <a:prstClr val="white"/>
                </a:solidFill>
                <a:latin typeface="Verdana"/>
                <a:ea typeface="+mn-ea"/>
                <a:cs typeface="+mn-cs"/>
              </a:rPr>
              <a:t>To insert Picture</a:t>
            </a:r>
          </a:p>
          <a:p>
            <a:pPr algn="r" defTabSz="685800" fontAlgn="auto">
              <a:spcBef>
                <a:spcPts val="0"/>
              </a:spcBef>
              <a:spcAft>
                <a:spcPts val="0"/>
              </a:spcAft>
            </a:pPr>
            <a:r>
              <a:rPr lang="en-US" sz="825">
                <a:solidFill>
                  <a:prstClr val="white"/>
                </a:solidFill>
                <a:latin typeface="Verdana"/>
                <a:ea typeface="+mn-ea"/>
                <a:cs typeface="+mn-cs"/>
              </a:rPr>
              <a:t>Format: W 27,52 x H19,05 cm</a:t>
            </a:r>
          </a:p>
          <a:p>
            <a:pPr marL="171450" indent="-171450" algn="r" defTabSz="685800" fontAlgn="auto">
              <a:spcBef>
                <a:spcPts val="0"/>
              </a:spcBef>
              <a:spcAft>
                <a:spcPts val="0"/>
              </a:spcAft>
              <a:buFontTx/>
              <a:buAutoNum type="arabicPeriod"/>
            </a:pPr>
            <a:r>
              <a:rPr lang="en-US" sz="825">
                <a:solidFill>
                  <a:prstClr val="white"/>
                </a:solidFill>
                <a:latin typeface="Verdana"/>
                <a:ea typeface="+mn-ea"/>
                <a:cs typeface="+mn-cs"/>
              </a:rPr>
              <a:t>Click on picture-icon and insert your picture in the right format</a:t>
            </a:r>
          </a:p>
          <a:p>
            <a:pPr marL="171450" indent="-171450" algn="r" defTabSz="685800" fontAlgn="auto">
              <a:spcBef>
                <a:spcPts val="0"/>
              </a:spcBef>
              <a:spcAft>
                <a:spcPts val="0"/>
              </a:spcAft>
              <a:buFontTx/>
              <a:buAutoNum type="arabicPeriod"/>
            </a:pPr>
            <a:endParaRPr lang="en-US" sz="825">
              <a:solidFill>
                <a:prstClr val="white"/>
              </a:solidFill>
              <a:latin typeface="Verdana"/>
              <a:ea typeface="+mn-ea"/>
              <a:cs typeface="+mn-cs"/>
            </a:endParaRPr>
          </a:p>
          <a:p>
            <a:pPr algn="r" defTabSz="685800" fontAlgn="auto">
              <a:spcBef>
                <a:spcPts val="0"/>
              </a:spcBef>
              <a:spcAft>
                <a:spcPts val="0"/>
              </a:spcAft>
            </a:pPr>
            <a:r>
              <a:rPr lang="en-US" sz="825">
                <a:solidFill>
                  <a:prstClr val="white"/>
                </a:solidFill>
                <a:latin typeface="Verdana"/>
                <a:ea typeface="+mn-ea"/>
                <a:cs typeface="+mn-cs"/>
              </a:rPr>
              <a:t>2. Right-click on picture and </a:t>
            </a:r>
            <a:br>
              <a:rPr lang="en-US" sz="825">
                <a:solidFill>
                  <a:prstClr val="white"/>
                </a:solidFill>
                <a:latin typeface="Verdana"/>
                <a:ea typeface="+mn-ea"/>
                <a:cs typeface="+mn-cs"/>
              </a:rPr>
            </a:br>
            <a:r>
              <a:rPr lang="en-US" sz="825">
                <a:solidFill>
                  <a:prstClr val="white"/>
                </a:solidFill>
                <a:latin typeface="Verdana"/>
                <a:ea typeface="+mn-ea"/>
                <a:cs typeface="+mn-cs"/>
              </a:rPr>
              <a:t>Send to Back</a:t>
            </a:r>
          </a:p>
          <a:p>
            <a:pPr algn="r" defTabSz="685800" fontAlgn="auto">
              <a:spcBef>
                <a:spcPts val="0"/>
              </a:spcBef>
              <a:spcAft>
                <a:spcPts val="0"/>
              </a:spcAft>
            </a:pPr>
            <a:endParaRPr lang="en-GB" sz="825">
              <a:solidFill>
                <a:prstClr val="white"/>
              </a:solidFill>
              <a:latin typeface="Verdana"/>
              <a:ea typeface="+mn-ea"/>
              <a:cs typeface="+mn-cs"/>
            </a:endParaRPr>
          </a:p>
        </p:txBody>
      </p:sp>
      <p:pic>
        <p:nvPicPr>
          <p:cNvPr id="15" name="Picture 6" descr="pn_white_rgb_standard.eps"/>
          <p:cNvPicPr>
            <a:picLocks noChangeAspect="1"/>
          </p:cNvPicPr>
          <p:nvPr userDrawn="1"/>
        </p:nvPicPr>
        <p:blipFill>
          <a:blip r:embed="rId2" cstate="print"/>
          <a:stretch>
            <a:fillRect/>
          </a:stretch>
        </p:blipFill>
        <p:spPr>
          <a:xfrm>
            <a:off x="7596555" y="6239364"/>
            <a:ext cx="1229539" cy="250172"/>
          </a:xfrm>
          <a:prstGeom prst="rect">
            <a:avLst/>
          </a:prstGeom>
        </p:spPr>
      </p:pic>
      <p:sp>
        <p:nvSpPr>
          <p:cNvPr id="18" name="TextBox 55"/>
          <p:cNvSpPr txBox="1"/>
          <p:nvPr userDrawn="1"/>
        </p:nvSpPr>
        <p:spPr>
          <a:xfrm>
            <a:off x="-2757996" y="372459"/>
            <a:ext cx="2335965" cy="571424"/>
          </a:xfrm>
          <a:prstGeom prst="rect">
            <a:avLst/>
          </a:prstGeom>
          <a:noFill/>
        </p:spPr>
        <p:txBody>
          <a:bodyPr wrap="square" lIns="62977" tIns="31489" rIns="62977" bIns="31489" rtlCol="0">
            <a:spAutoFit/>
          </a:bodyPr>
          <a:lstStyle/>
          <a:p>
            <a:pPr algn="r" defTabSz="685800" fontAlgn="auto">
              <a:spcBef>
                <a:spcPts val="0"/>
              </a:spcBef>
              <a:spcAft>
                <a:spcPts val="0"/>
              </a:spcAft>
            </a:pPr>
            <a:r>
              <a:rPr lang="en-US" sz="825" b="1">
                <a:solidFill>
                  <a:prstClr val="white"/>
                </a:solidFill>
                <a:latin typeface="Verdana"/>
                <a:ea typeface="+mn-ea"/>
                <a:cs typeface="+mn-cs"/>
              </a:rPr>
              <a:t>Non Printer friendly version:</a:t>
            </a:r>
          </a:p>
          <a:p>
            <a:pPr algn="r" defTabSz="685800" fontAlgn="auto">
              <a:spcBef>
                <a:spcPts val="0"/>
              </a:spcBef>
              <a:spcAft>
                <a:spcPts val="0"/>
              </a:spcAft>
            </a:pPr>
            <a:r>
              <a:rPr lang="en-US" sz="825">
                <a:solidFill>
                  <a:prstClr val="white"/>
                </a:solidFill>
                <a:latin typeface="Verdana"/>
                <a:ea typeface="+mn-ea"/>
                <a:cs typeface="+mn-cs"/>
              </a:rPr>
              <a:t>When presentations will be printed, please choose the white slides: Slide A1, Slide B2 and Slide L2</a:t>
            </a:r>
          </a:p>
        </p:txBody>
      </p:sp>
      <p:sp>
        <p:nvSpPr>
          <p:cNvPr id="25" name="Platshållare för text 3"/>
          <p:cNvSpPr>
            <a:spLocks noGrp="1"/>
          </p:cNvSpPr>
          <p:nvPr>
            <p:ph type="body" sz="quarter" idx="14" hasCustomPrompt="1"/>
          </p:nvPr>
        </p:nvSpPr>
        <p:spPr>
          <a:xfrm>
            <a:off x="162659" y="6039380"/>
            <a:ext cx="8809477" cy="651600"/>
          </a:xfrm>
          <a:blipFill>
            <a:blip r:embed="rId3"/>
            <a:stretch>
              <a:fillRect l="51" t="-1486" r="-167" b="-1331"/>
            </a:stretch>
          </a:blipFill>
        </p:spPr>
        <p:txBody>
          <a:bodyPr/>
          <a:lstStyle>
            <a:lvl1pPr>
              <a:defRPr sz="100">
                <a:solidFill>
                  <a:schemeClr val="accent1"/>
                </a:solidFill>
              </a:defRPr>
            </a:lvl1pPr>
          </a:lstStyle>
          <a:p>
            <a:pPr lvl="0"/>
            <a:r>
              <a:rPr lang="sv-SE"/>
              <a:t>.</a:t>
            </a:r>
          </a:p>
        </p:txBody>
      </p:sp>
    </p:spTree>
    <p:extLst>
      <p:ext uri="{BB962C8B-B14F-4D97-AF65-F5344CB8AC3E}">
        <p14:creationId xmlns:p14="http://schemas.microsoft.com/office/powerpoint/2010/main" val="167344860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Slide B2: Chapter page">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32644" y="539750"/>
            <a:ext cx="6422780" cy="834343"/>
          </a:xfrm>
        </p:spPr>
        <p:txBody>
          <a:bodyPr/>
          <a:lstStyle>
            <a:lvl1pPr>
              <a:defRPr>
                <a:solidFill>
                  <a:schemeClr val="accent1"/>
                </a:solidFill>
              </a:defRPr>
            </a:lvl1pPr>
          </a:lstStyle>
          <a:p>
            <a:r>
              <a:rPr lang="en-US" altLang="nb-NO" noProof="0"/>
              <a:t>Chapter slide</a:t>
            </a:r>
            <a:endParaRPr lang="sv-SE" noProof="0"/>
          </a:p>
        </p:txBody>
      </p:sp>
      <p:cxnSp>
        <p:nvCxnSpPr>
          <p:cNvPr id="8" name="Rak 7"/>
          <p:cNvCxnSpPr/>
          <p:nvPr userDrawn="1"/>
        </p:nvCxnSpPr>
        <p:spPr>
          <a:xfrm>
            <a:off x="332642" y="360627"/>
            <a:ext cx="8481647" cy="0"/>
          </a:xfrm>
          <a:prstGeom prst="line">
            <a:avLst/>
          </a:prstGeom>
          <a:ln w="38100" cmpd="sng">
            <a:solidFill>
              <a:schemeClr val="accent1"/>
            </a:solidFill>
          </a:ln>
        </p:spPr>
        <p:style>
          <a:lnRef idx="1">
            <a:schemeClr val="accent1"/>
          </a:lnRef>
          <a:fillRef idx="0">
            <a:schemeClr val="accent1"/>
          </a:fillRef>
          <a:effectRef idx="0">
            <a:schemeClr val="accent1"/>
          </a:effectRef>
          <a:fontRef idx="minor">
            <a:schemeClr val="tx1"/>
          </a:fontRef>
        </p:style>
      </p:cxnSp>
      <p:pic>
        <p:nvPicPr>
          <p:cNvPr id="9" name="Bildobjekt 8"/>
          <p:cNvPicPr>
            <a:picLocks noChangeAspect="1"/>
          </p:cNvPicPr>
          <p:nvPr userDrawn="1"/>
        </p:nvPicPr>
        <p:blipFill>
          <a:blip r:embed="rId2"/>
          <a:stretch>
            <a:fillRect/>
          </a:stretch>
        </p:blipFill>
        <p:spPr>
          <a:xfrm>
            <a:off x="7980300" y="543602"/>
            <a:ext cx="820800" cy="172967"/>
          </a:xfrm>
          <a:prstGeom prst="rect">
            <a:avLst/>
          </a:prstGeom>
        </p:spPr>
      </p:pic>
    </p:spTree>
    <p:extLst>
      <p:ext uri="{BB962C8B-B14F-4D97-AF65-F5344CB8AC3E}">
        <p14:creationId xmlns:p14="http://schemas.microsoft.com/office/powerpoint/2010/main" val="388383507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Slide C: 1 column – general copy">
    <p:spTree>
      <p:nvGrpSpPr>
        <p:cNvPr id="1" name=""/>
        <p:cNvGrpSpPr/>
        <p:nvPr/>
      </p:nvGrpSpPr>
      <p:grpSpPr>
        <a:xfrm>
          <a:off x="0" y="0"/>
          <a:ext cx="0" cy="0"/>
          <a:chOff x="0" y="0"/>
          <a:chExt cx="0" cy="0"/>
        </a:xfrm>
      </p:grpSpPr>
      <p:sp>
        <p:nvSpPr>
          <p:cNvPr id="2" name="Rubrik 1"/>
          <p:cNvSpPr>
            <a:spLocks noGrp="1"/>
          </p:cNvSpPr>
          <p:nvPr>
            <p:ph type="title"/>
          </p:nvPr>
        </p:nvSpPr>
        <p:spPr>
          <a:xfrm>
            <a:off x="332644" y="539750"/>
            <a:ext cx="6422780" cy="309600"/>
          </a:xfrm>
        </p:spPr>
        <p:txBody>
          <a:bodyPr/>
          <a:lstStyle/>
          <a:p>
            <a:r>
              <a:rPr lang="sv-SE" noProof="0"/>
              <a:t>Klicka här för att ändra format</a:t>
            </a:r>
          </a:p>
        </p:txBody>
      </p:sp>
      <p:sp>
        <p:nvSpPr>
          <p:cNvPr id="7" name="Platshållare för text 6"/>
          <p:cNvSpPr>
            <a:spLocks noGrp="1"/>
          </p:cNvSpPr>
          <p:nvPr>
            <p:ph type="body" sz="quarter" idx="13"/>
          </p:nvPr>
        </p:nvSpPr>
        <p:spPr>
          <a:xfrm>
            <a:off x="3245828" y="1749427"/>
            <a:ext cx="5568461" cy="4575175"/>
          </a:xfrm>
        </p:spPr>
        <p:txBody>
          <a:bodyPr/>
          <a:lstStyle>
            <a:lvl1pPr>
              <a:spcAft>
                <a:spcPts val="0"/>
              </a:spcAft>
              <a:defRPr b="0" cap="none">
                <a:solidFill>
                  <a:schemeClr val="tx1"/>
                </a:solidFill>
              </a:defRPr>
            </a:lvl1pPr>
            <a:lvl2pPr>
              <a:spcAft>
                <a:spcPts val="0"/>
              </a:spcAft>
              <a:defRPr/>
            </a:lvl2pPr>
            <a:lvl3pPr>
              <a:spcBef>
                <a:spcPts val="0"/>
              </a:spcBef>
              <a:defRPr/>
            </a:lvl3pPr>
            <a:lvl4pPr>
              <a:spcBef>
                <a:spcPts val="0"/>
              </a:spcBef>
              <a:defRPr/>
            </a:lvl4pPr>
            <a:lvl5pPr marL="528089" marR="0" indent="-125736" algn="l" defTabSz="685757" rtl="0" eaLnBrk="1" fontAlgn="auto" latinLnBrk="0" hangingPunct="1">
              <a:lnSpc>
                <a:spcPct val="100000"/>
              </a:lnSpc>
              <a:spcBef>
                <a:spcPts val="0"/>
              </a:spcBef>
              <a:spcAft>
                <a:spcPts val="413"/>
              </a:spcAft>
              <a:buClrTx/>
              <a:buSzTx/>
              <a:buFont typeface="Wingdings" pitchFamily="2" charset="2"/>
              <a:buChar char="§"/>
              <a:tabLst/>
              <a:defRPr/>
            </a:lvl5pPr>
            <a:lvl6pPr marL="675691" indent="-129016">
              <a:lnSpc>
                <a:spcPct val="100000"/>
              </a:lnSpc>
              <a:spcAft>
                <a:spcPts val="413"/>
              </a:spcAft>
              <a:buFont typeface="Arial" pitchFamily="34" charset="0"/>
              <a:buChar char="−"/>
              <a:defRPr/>
            </a:lvl6pPr>
          </a:lstStyle>
          <a:p>
            <a:pPr lvl="0"/>
            <a:r>
              <a:rPr lang="sv-SE" noProof="0"/>
              <a:t>Klicka här för att ändra format på bakgrundstexten</a:t>
            </a:r>
          </a:p>
          <a:p>
            <a:pPr lvl="1"/>
            <a:r>
              <a:rPr lang="sv-SE" noProof="0"/>
              <a:t>Nivå två</a:t>
            </a:r>
          </a:p>
        </p:txBody>
      </p:sp>
      <p:sp>
        <p:nvSpPr>
          <p:cNvPr id="9" name="Platshållare för datum 8"/>
          <p:cNvSpPr>
            <a:spLocks noGrp="1"/>
          </p:cNvSpPr>
          <p:nvPr>
            <p:ph type="dt" sz="half" idx="14"/>
          </p:nvPr>
        </p:nvSpPr>
        <p:spPr/>
        <p:txBody>
          <a:bodyPr/>
          <a:lstStyle/>
          <a:p>
            <a:fld id="{7BD9E089-768F-4FE5-B067-C10720A996CC}" type="datetime1">
              <a:rPr lang="en-US" smtClean="0">
                <a:solidFill>
                  <a:prstClr val="black"/>
                </a:solidFill>
              </a:rPr>
              <a:pPr/>
              <a:t>9/14/2023</a:t>
            </a:fld>
            <a:endParaRPr lang="sv-SE">
              <a:solidFill>
                <a:prstClr val="black"/>
              </a:solidFill>
            </a:endParaRPr>
          </a:p>
        </p:txBody>
      </p:sp>
      <p:sp>
        <p:nvSpPr>
          <p:cNvPr id="10" name="Platshållare för bildnummer 9"/>
          <p:cNvSpPr>
            <a:spLocks noGrp="1"/>
          </p:cNvSpPr>
          <p:nvPr>
            <p:ph type="sldNum" sz="quarter" idx="15"/>
          </p:nvPr>
        </p:nvSpPr>
        <p:spPr/>
        <p:txBody>
          <a:bodyPr/>
          <a:lstStyle/>
          <a:p>
            <a:fld id="{9F29718E-E53E-4F01-9318-5CD72E98E741}" type="slidenum">
              <a:rPr lang="sv-SE" smtClean="0">
                <a:solidFill>
                  <a:prstClr val="black"/>
                </a:solidFill>
              </a:rPr>
              <a:pPr/>
              <a:t>‹#›</a:t>
            </a:fld>
            <a:endParaRPr lang="sv-SE">
              <a:solidFill>
                <a:prstClr val="black"/>
              </a:solidFill>
            </a:endParaRPr>
          </a:p>
        </p:txBody>
      </p:sp>
      <p:sp>
        <p:nvSpPr>
          <p:cNvPr id="11" name="Platshållare för sidfot 10"/>
          <p:cNvSpPr>
            <a:spLocks noGrp="1"/>
          </p:cNvSpPr>
          <p:nvPr>
            <p:ph type="ftr" sz="quarter" idx="16"/>
          </p:nvPr>
        </p:nvSpPr>
        <p:spPr/>
        <p:txBody>
          <a:bodyPr/>
          <a:lstStyle/>
          <a:p>
            <a:endParaRPr lang="sv-SE">
              <a:solidFill>
                <a:prstClr val="black"/>
              </a:solidFill>
            </a:endParaRPr>
          </a:p>
        </p:txBody>
      </p:sp>
    </p:spTree>
    <p:extLst>
      <p:ext uri="{BB962C8B-B14F-4D97-AF65-F5344CB8AC3E}">
        <p14:creationId xmlns:p14="http://schemas.microsoft.com/office/powerpoint/2010/main" val="337811509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lide D: 1 column – long texts">
    <p:spTree>
      <p:nvGrpSpPr>
        <p:cNvPr id="1" name=""/>
        <p:cNvGrpSpPr/>
        <p:nvPr/>
      </p:nvGrpSpPr>
      <p:grpSpPr>
        <a:xfrm>
          <a:off x="0" y="0"/>
          <a:ext cx="0" cy="0"/>
          <a:chOff x="0" y="0"/>
          <a:chExt cx="0" cy="0"/>
        </a:xfrm>
      </p:grpSpPr>
      <p:sp>
        <p:nvSpPr>
          <p:cNvPr id="2" name="Rubrik 1"/>
          <p:cNvSpPr>
            <a:spLocks noGrp="1"/>
          </p:cNvSpPr>
          <p:nvPr>
            <p:ph type="title"/>
          </p:nvPr>
        </p:nvSpPr>
        <p:spPr>
          <a:xfrm>
            <a:off x="332644" y="539750"/>
            <a:ext cx="6422780" cy="309600"/>
          </a:xfrm>
        </p:spPr>
        <p:txBody>
          <a:bodyPr/>
          <a:lstStyle/>
          <a:p>
            <a:r>
              <a:rPr lang="sv-SE" noProof="0"/>
              <a:t>Klicka här för att ändra format</a:t>
            </a:r>
          </a:p>
        </p:txBody>
      </p:sp>
      <p:sp>
        <p:nvSpPr>
          <p:cNvPr id="7" name="Platshållare för text 6"/>
          <p:cNvSpPr>
            <a:spLocks noGrp="1"/>
          </p:cNvSpPr>
          <p:nvPr>
            <p:ph type="body" sz="quarter" idx="13"/>
          </p:nvPr>
        </p:nvSpPr>
        <p:spPr>
          <a:xfrm>
            <a:off x="3245828" y="1749427"/>
            <a:ext cx="5568461" cy="4575175"/>
          </a:xfrm>
        </p:spPr>
        <p:txBody>
          <a:bodyPr/>
          <a:lstStyle>
            <a:lvl1pPr>
              <a:spcAft>
                <a:spcPts val="0"/>
              </a:spcAft>
              <a:defRPr sz="900" b="0" cap="none">
                <a:solidFill>
                  <a:schemeClr val="tx1"/>
                </a:solidFill>
              </a:defRPr>
            </a:lvl1pPr>
            <a:lvl2pPr>
              <a:spcAft>
                <a:spcPts val="0"/>
              </a:spcAft>
              <a:defRPr sz="900"/>
            </a:lvl2pPr>
            <a:lvl3pPr>
              <a:spcBef>
                <a:spcPts val="0"/>
              </a:spcBef>
              <a:defRPr/>
            </a:lvl3pPr>
            <a:lvl4pPr>
              <a:spcBef>
                <a:spcPts val="0"/>
              </a:spcBef>
              <a:defRPr/>
            </a:lvl4pPr>
            <a:lvl5pPr marL="528089" marR="0" indent="-125736" algn="l" defTabSz="685757" rtl="0" eaLnBrk="1" fontAlgn="auto" latinLnBrk="0" hangingPunct="1">
              <a:lnSpc>
                <a:spcPct val="100000"/>
              </a:lnSpc>
              <a:spcBef>
                <a:spcPts val="0"/>
              </a:spcBef>
              <a:spcAft>
                <a:spcPts val="413"/>
              </a:spcAft>
              <a:buClrTx/>
              <a:buSzTx/>
              <a:buFont typeface="Wingdings" pitchFamily="2" charset="2"/>
              <a:buChar char="§"/>
              <a:tabLst/>
              <a:defRPr/>
            </a:lvl5pPr>
            <a:lvl6pPr marL="675691" indent="-129016">
              <a:lnSpc>
                <a:spcPct val="100000"/>
              </a:lnSpc>
              <a:spcAft>
                <a:spcPts val="413"/>
              </a:spcAft>
              <a:buFont typeface="Arial" pitchFamily="34" charset="0"/>
              <a:buChar char="−"/>
              <a:defRPr/>
            </a:lvl6pPr>
          </a:lstStyle>
          <a:p>
            <a:pPr lvl="0"/>
            <a:r>
              <a:rPr lang="sv-SE" noProof="0"/>
              <a:t>Klicka här för att ändra format på bakgrundstexten</a:t>
            </a:r>
          </a:p>
          <a:p>
            <a:pPr lvl="1"/>
            <a:r>
              <a:rPr lang="sv-SE" noProof="0"/>
              <a:t>Nivå två</a:t>
            </a:r>
          </a:p>
        </p:txBody>
      </p:sp>
      <p:sp>
        <p:nvSpPr>
          <p:cNvPr id="9" name="Platshållare för datum 8"/>
          <p:cNvSpPr>
            <a:spLocks noGrp="1"/>
          </p:cNvSpPr>
          <p:nvPr>
            <p:ph type="dt" sz="half" idx="14"/>
          </p:nvPr>
        </p:nvSpPr>
        <p:spPr/>
        <p:txBody>
          <a:bodyPr/>
          <a:lstStyle/>
          <a:p>
            <a:fld id="{39770AA4-CD69-41FE-9CD1-E8613F24092F}" type="datetime1">
              <a:rPr lang="en-US" smtClean="0">
                <a:solidFill>
                  <a:prstClr val="black"/>
                </a:solidFill>
              </a:rPr>
              <a:pPr/>
              <a:t>9/14/2023</a:t>
            </a:fld>
            <a:endParaRPr lang="sv-SE">
              <a:solidFill>
                <a:prstClr val="black"/>
              </a:solidFill>
            </a:endParaRPr>
          </a:p>
        </p:txBody>
      </p:sp>
      <p:sp>
        <p:nvSpPr>
          <p:cNvPr id="10" name="Platshållare för bildnummer 9"/>
          <p:cNvSpPr>
            <a:spLocks noGrp="1"/>
          </p:cNvSpPr>
          <p:nvPr>
            <p:ph type="sldNum" sz="quarter" idx="15"/>
          </p:nvPr>
        </p:nvSpPr>
        <p:spPr/>
        <p:txBody>
          <a:bodyPr/>
          <a:lstStyle/>
          <a:p>
            <a:fld id="{9F29718E-E53E-4F01-9318-5CD72E98E741}" type="slidenum">
              <a:rPr lang="sv-SE" smtClean="0">
                <a:solidFill>
                  <a:prstClr val="black"/>
                </a:solidFill>
              </a:rPr>
              <a:pPr/>
              <a:t>‹#›</a:t>
            </a:fld>
            <a:endParaRPr lang="sv-SE">
              <a:solidFill>
                <a:prstClr val="black"/>
              </a:solidFill>
            </a:endParaRPr>
          </a:p>
        </p:txBody>
      </p:sp>
      <p:sp>
        <p:nvSpPr>
          <p:cNvPr id="11" name="Platshållare för sidfot 10"/>
          <p:cNvSpPr>
            <a:spLocks noGrp="1"/>
          </p:cNvSpPr>
          <p:nvPr>
            <p:ph type="ftr" sz="quarter" idx="16"/>
          </p:nvPr>
        </p:nvSpPr>
        <p:spPr/>
        <p:txBody>
          <a:bodyPr/>
          <a:lstStyle/>
          <a:p>
            <a:endParaRPr lang="sv-SE">
              <a:solidFill>
                <a:prstClr val="black"/>
              </a:solidFill>
            </a:endParaRPr>
          </a:p>
        </p:txBody>
      </p:sp>
    </p:spTree>
    <p:extLst>
      <p:ext uri="{BB962C8B-B14F-4D97-AF65-F5344CB8AC3E}">
        <p14:creationId xmlns:p14="http://schemas.microsoft.com/office/powerpoint/2010/main" val="35168574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lide E: 1 column – bullet points">
    <p:spTree>
      <p:nvGrpSpPr>
        <p:cNvPr id="1" name=""/>
        <p:cNvGrpSpPr/>
        <p:nvPr/>
      </p:nvGrpSpPr>
      <p:grpSpPr>
        <a:xfrm>
          <a:off x="0" y="0"/>
          <a:ext cx="0" cy="0"/>
          <a:chOff x="0" y="0"/>
          <a:chExt cx="0" cy="0"/>
        </a:xfrm>
      </p:grpSpPr>
      <p:sp>
        <p:nvSpPr>
          <p:cNvPr id="2" name="Rubrik 1"/>
          <p:cNvSpPr>
            <a:spLocks noGrp="1"/>
          </p:cNvSpPr>
          <p:nvPr>
            <p:ph type="title"/>
          </p:nvPr>
        </p:nvSpPr>
        <p:spPr>
          <a:xfrm>
            <a:off x="332644" y="539749"/>
            <a:ext cx="6422780" cy="309600"/>
          </a:xfrm>
        </p:spPr>
        <p:txBody>
          <a:bodyPr/>
          <a:lstStyle/>
          <a:p>
            <a:r>
              <a:rPr lang="sv-SE" noProof="0"/>
              <a:t>Klicka här för att ändra format</a:t>
            </a:r>
          </a:p>
        </p:txBody>
      </p:sp>
      <p:sp>
        <p:nvSpPr>
          <p:cNvPr id="3" name="Platshållare för datum 2"/>
          <p:cNvSpPr>
            <a:spLocks noGrp="1"/>
          </p:cNvSpPr>
          <p:nvPr>
            <p:ph type="dt" sz="half" idx="10"/>
          </p:nvPr>
        </p:nvSpPr>
        <p:spPr/>
        <p:txBody>
          <a:bodyPr/>
          <a:lstStyle/>
          <a:p>
            <a:fld id="{ADE2DAFF-D108-432B-9889-FCC087960493}" type="datetime1">
              <a:rPr lang="en-US" smtClean="0">
                <a:solidFill>
                  <a:prstClr val="black"/>
                </a:solidFill>
              </a:rPr>
              <a:pPr/>
              <a:t>9/14/2023</a:t>
            </a:fld>
            <a:endParaRPr lang="sv-SE">
              <a:solidFill>
                <a:prstClr val="black"/>
              </a:solidFill>
            </a:endParaRPr>
          </a:p>
        </p:txBody>
      </p:sp>
      <p:sp>
        <p:nvSpPr>
          <p:cNvPr id="5" name="Platshållare för bildnummer 4"/>
          <p:cNvSpPr>
            <a:spLocks noGrp="1"/>
          </p:cNvSpPr>
          <p:nvPr>
            <p:ph type="sldNum" sz="quarter" idx="12"/>
          </p:nvPr>
        </p:nvSpPr>
        <p:spPr/>
        <p:txBody>
          <a:bodyPr/>
          <a:lstStyle/>
          <a:p>
            <a:fld id="{9F29718E-E53E-4F01-9318-5CD72E98E741}" type="slidenum">
              <a:rPr lang="sv-SE" smtClean="0">
                <a:solidFill>
                  <a:prstClr val="black"/>
                </a:solidFill>
              </a:rPr>
              <a:pPr/>
              <a:t>‹#›</a:t>
            </a:fld>
            <a:endParaRPr lang="sv-SE">
              <a:solidFill>
                <a:prstClr val="black"/>
              </a:solidFill>
            </a:endParaRPr>
          </a:p>
        </p:txBody>
      </p:sp>
      <p:sp>
        <p:nvSpPr>
          <p:cNvPr id="9" name="Platshållare för text 7"/>
          <p:cNvSpPr>
            <a:spLocks noGrp="1"/>
          </p:cNvSpPr>
          <p:nvPr>
            <p:ph type="body" sz="quarter" idx="14"/>
          </p:nvPr>
        </p:nvSpPr>
        <p:spPr>
          <a:xfrm>
            <a:off x="3245828" y="1749427"/>
            <a:ext cx="5568461" cy="4575175"/>
          </a:xfrm>
        </p:spPr>
        <p:txBody>
          <a:bodyPr/>
          <a:lstStyle>
            <a:lvl1pPr marL="182590" indent="-182590">
              <a:spcAft>
                <a:spcPts val="450"/>
              </a:spcAft>
              <a:buSzPct val="70000"/>
              <a:buFont typeface="Wingdings" pitchFamily="2" charset="2"/>
              <a:buChar char="§"/>
              <a:defRPr sz="1200"/>
            </a:lvl1pPr>
            <a:lvl2pPr marL="390327" indent="-194617">
              <a:spcAft>
                <a:spcPts val="450"/>
              </a:spcAft>
              <a:buFont typeface="Calibri" pitchFamily="34" charset="0"/>
              <a:buChar char="−"/>
              <a:defRPr sz="1200"/>
            </a:lvl2pPr>
            <a:lvl3pPr marL="521494" indent="-128588">
              <a:spcAft>
                <a:spcPts val="450"/>
              </a:spcAft>
              <a:buSzPct val="70000"/>
              <a:defRPr sz="1200"/>
            </a:lvl3pPr>
            <a:lvl4pPr marL="673505" indent="-144323">
              <a:spcAft>
                <a:spcPts val="450"/>
              </a:spcAft>
              <a:defRPr sz="1200"/>
            </a:lvl4pPr>
            <a:lvl5pPr marL="854869" indent="-145800" defTabSz="810816">
              <a:defRPr/>
            </a:lvl5pPr>
            <a:lvl6pPr marL="1077516" indent="-145800">
              <a:defRPr/>
            </a:lvl6p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p:txBody>
      </p:sp>
      <p:sp>
        <p:nvSpPr>
          <p:cNvPr id="8" name="Platshållare för sidfot 83"/>
          <p:cNvSpPr>
            <a:spLocks noGrp="1"/>
          </p:cNvSpPr>
          <p:nvPr>
            <p:ph type="ftr" sz="quarter" idx="3"/>
          </p:nvPr>
        </p:nvSpPr>
        <p:spPr>
          <a:xfrm>
            <a:off x="4698023" y="6472184"/>
            <a:ext cx="2895600" cy="129600"/>
          </a:xfrm>
          <a:prstGeom prst="rect">
            <a:avLst/>
          </a:prstGeom>
        </p:spPr>
        <p:txBody>
          <a:bodyPr vert="horz" lIns="0" tIns="0" rIns="0" bIns="0" rtlCol="0" anchor="ctr"/>
          <a:lstStyle>
            <a:lvl1pPr algn="l">
              <a:defRPr sz="600">
                <a:solidFill>
                  <a:schemeClr val="tx1"/>
                </a:solidFill>
              </a:defRPr>
            </a:lvl1pPr>
          </a:lstStyle>
          <a:p>
            <a:endParaRPr lang="sv-SE">
              <a:solidFill>
                <a:prstClr val="black"/>
              </a:solidFill>
            </a:endParaRPr>
          </a:p>
        </p:txBody>
      </p:sp>
    </p:spTree>
    <p:extLst>
      <p:ext uri="{BB962C8B-B14F-4D97-AF65-F5344CB8AC3E}">
        <p14:creationId xmlns:p14="http://schemas.microsoft.com/office/powerpoint/2010/main" val="41867544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lide F: 1 column – numbered list">
    <p:spTree>
      <p:nvGrpSpPr>
        <p:cNvPr id="1" name=""/>
        <p:cNvGrpSpPr/>
        <p:nvPr/>
      </p:nvGrpSpPr>
      <p:grpSpPr>
        <a:xfrm>
          <a:off x="0" y="0"/>
          <a:ext cx="0" cy="0"/>
          <a:chOff x="0" y="0"/>
          <a:chExt cx="0" cy="0"/>
        </a:xfrm>
      </p:grpSpPr>
      <p:sp>
        <p:nvSpPr>
          <p:cNvPr id="2" name="Rubrik 1"/>
          <p:cNvSpPr>
            <a:spLocks noGrp="1"/>
          </p:cNvSpPr>
          <p:nvPr>
            <p:ph type="title"/>
          </p:nvPr>
        </p:nvSpPr>
        <p:spPr>
          <a:xfrm>
            <a:off x="332644" y="539749"/>
            <a:ext cx="6422780" cy="309600"/>
          </a:xfrm>
        </p:spPr>
        <p:txBody>
          <a:bodyPr/>
          <a:lstStyle/>
          <a:p>
            <a:r>
              <a:rPr lang="sv-SE" noProof="0"/>
              <a:t>Klicka här för att ändra format</a:t>
            </a:r>
          </a:p>
        </p:txBody>
      </p:sp>
      <p:sp>
        <p:nvSpPr>
          <p:cNvPr id="3" name="Platshållare för datum 2"/>
          <p:cNvSpPr>
            <a:spLocks noGrp="1"/>
          </p:cNvSpPr>
          <p:nvPr>
            <p:ph type="dt" sz="half" idx="10"/>
          </p:nvPr>
        </p:nvSpPr>
        <p:spPr/>
        <p:txBody>
          <a:bodyPr/>
          <a:lstStyle/>
          <a:p>
            <a:fld id="{FA963D17-0886-4DEF-99D5-CE88697166A4}" type="datetime1">
              <a:rPr lang="en-US" smtClean="0">
                <a:solidFill>
                  <a:prstClr val="black"/>
                </a:solidFill>
              </a:rPr>
              <a:pPr/>
              <a:t>9/14/2023</a:t>
            </a:fld>
            <a:endParaRPr lang="sv-SE">
              <a:solidFill>
                <a:prstClr val="black"/>
              </a:solidFill>
            </a:endParaRPr>
          </a:p>
        </p:txBody>
      </p:sp>
      <p:sp>
        <p:nvSpPr>
          <p:cNvPr id="5" name="Platshållare för bildnummer 4"/>
          <p:cNvSpPr>
            <a:spLocks noGrp="1"/>
          </p:cNvSpPr>
          <p:nvPr>
            <p:ph type="sldNum" sz="quarter" idx="12"/>
          </p:nvPr>
        </p:nvSpPr>
        <p:spPr/>
        <p:txBody>
          <a:bodyPr/>
          <a:lstStyle/>
          <a:p>
            <a:fld id="{9F29718E-E53E-4F01-9318-5CD72E98E741}" type="slidenum">
              <a:rPr lang="sv-SE" smtClean="0">
                <a:solidFill>
                  <a:prstClr val="black"/>
                </a:solidFill>
              </a:rPr>
              <a:pPr/>
              <a:t>‹#›</a:t>
            </a:fld>
            <a:endParaRPr lang="sv-SE">
              <a:solidFill>
                <a:prstClr val="black"/>
              </a:solidFill>
            </a:endParaRPr>
          </a:p>
        </p:txBody>
      </p:sp>
      <p:sp>
        <p:nvSpPr>
          <p:cNvPr id="8" name="Platshållare för sidfot 83"/>
          <p:cNvSpPr>
            <a:spLocks noGrp="1"/>
          </p:cNvSpPr>
          <p:nvPr>
            <p:ph type="ftr" sz="quarter" idx="3"/>
          </p:nvPr>
        </p:nvSpPr>
        <p:spPr>
          <a:xfrm>
            <a:off x="4698023" y="6472184"/>
            <a:ext cx="2895600" cy="129600"/>
          </a:xfrm>
          <a:prstGeom prst="rect">
            <a:avLst/>
          </a:prstGeom>
        </p:spPr>
        <p:txBody>
          <a:bodyPr vert="horz" lIns="0" tIns="0" rIns="0" bIns="0" rtlCol="0" anchor="ctr"/>
          <a:lstStyle>
            <a:lvl1pPr algn="l">
              <a:defRPr sz="600">
                <a:solidFill>
                  <a:schemeClr val="tx1"/>
                </a:solidFill>
              </a:defRPr>
            </a:lvl1pPr>
          </a:lstStyle>
          <a:p>
            <a:endParaRPr lang="sv-SE">
              <a:solidFill>
                <a:prstClr val="black"/>
              </a:solidFill>
            </a:endParaRPr>
          </a:p>
        </p:txBody>
      </p:sp>
    </p:spTree>
    <p:extLst>
      <p:ext uri="{BB962C8B-B14F-4D97-AF65-F5344CB8AC3E}">
        <p14:creationId xmlns:p14="http://schemas.microsoft.com/office/powerpoint/2010/main" val="219634867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Slide E: 1 column – bullet points">
    <p:spTree>
      <p:nvGrpSpPr>
        <p:cNvPr id="1" name=""/>
        <p:cNvGrpSpPr/>
        <p:nvPr/>
      </p:nvGrpSpPr>
      <p:grpSpPr>
        <a:xfrm>
          <a:off x="0" y="0"/>
          <a:ext cx="0" cy="0"/>
          <a:chOff x="0" y="0"/>
          <a:chExt cx="0" cy="0"/>
        </a:xfrm>
      </p:grpSpPr>
      <p:sp>
        <p:nvSpPr>
          <p:cNvPr id="2" name="Rubrik 1"/>
          <p:cNvSpPr>
            <a:spLocks noGrp="1"/>
          </p:cNvSpPr>
          <p:nvPr>
            <p:ph type="title"/>
          </p:nvPr>
        </p:nvSpPr>
        <p:spPr>
          <a:xfrm>
            <a:off x="332644" y="539749"/>
            <a:ext cx="6422780" cy="309600"/>
          </a:xfrm>
        </p:spPr>
        <p:txBody>
          <a:bodyPr/>
          <a:lstStyle/>
          <a:p>
            <a:r>
              <a:rPr lang="sv-SE" noProof="0"/>
              <a:t>Klicka här för att ändra format</a:t>
            </a:r>
          </a:p>
        </p:txBody>
      </p:sp>
      <p:sp>
        <p:nvSpPr>
          <p:cNvPr id="3" name="Platshållare för datum 2"/>
          <p:cNvSpPr>
            <a:spLocks noGrp="1"/>
          </p:cNvSpPr>
          <p:nvPr>
            <p:ph type="dt" sz="half" idx="10"/>
          </p:nvPr>
        </p:nvSpPr>
        <p:spPr/>
        <p:txBody>
          <a:bodyPr/>
          <a:lstStyle/>
          <a:p>
            <a:fld id="{7B181597-9208-4832-9B7D-B236B82F3F51}" type="datetime1">
              <a:rPr lang="en-US" smtClean="0">
                <a:solidFill>
                  <a:prstClr val="black"/>
                </a:solidFill>
              </a:rPr>
              <a:pPr/>
              <a:t>9/14/2023</a:t>
            </a:fld>
            <a:endParaRPr lang="sv-SE">
              <a:solidFill>
                <a:prstClr val="black"/>
              </a:solidFill>
            </a:endParaRPr>
          </a:p>
        </p:txBody>
      </p:sp>
      <p:sp>
        <p:nvSpPr>
          <p:cNvPr id="5" name="Platshållare för bildnummer 4"/>
          <p:cNvSpPr>
            <a:spLocks noGrp="1"/>
          </p:cNvSpPr>
          <p:nvPr>
            <p:ph type="sldNum" sz="quarter" idx="12"/>
          </p:nvPr>
        </p:nvSpPr>
        <p:spPr/>
        <p:txBody>
          <a:bodyPr/>
          <a:lstStyle/>
          <a:p>
            <a:fld id="{9F29718E-E53E-4F01-9318-5CD72E98E741}" type="slidenum">
              <a:rPr lang="sv-SE" smtClean="0">
                <a:solidFill>
                  <a:prstClr val="black"/>
                </a:solidFill>
              </a:rPr>
              <a:pPr/>
              <a:t>‹#›</a:t>
            </a:fld>
            <a:endParaRPr lang="sv-SE">
              <a:solidFill>
                <a:prstClr val="black"/>
              </a:solidFill>
            </a:endParaRPr>
          </a:p>
        </p:txBody>
      </p:sp>
      <p:sp>
        <p:nvSpPr>
          <p:cNvPr id="8" name="Platshållare för sidfot 83"/>
          <p:cNvSpPr>
            <a:spLocks noGrp="1"/>
          </p:cNvSpPr>
          <p:nvPr>
            <p:ph type="ftr" sz="quarter" idx="3"/>
          </p:nvPr>
        </p:nvSpPr>
        <p:spPr>
          <a:xfrm>
            <a:off x="4698023" y="6472184"/>
            <a:ext cx="2895600" cy="129600"/>
          </a:xfrm>
          <a:prstGeom prst="rect">
            <a:avLst/>
          </a:prstGeom>
        </p:spPr>
        <p:txBody>
          <a:bodyPr vert="horz" lIns="0" tIns="0" rIns="0" bIns="0" rtlCol="0" anchor="ctr"/>
          <a:lstStyle>
            <a:lvl1pPr algn="l">
              <a:defRPr sz="600">
                <a:solidFill>
                  <a:schemeClr val="tx1"/>
                </a:solidFill>
              </a:defRPr>
            </a:lvl1pPr>
          </a:lstStyle>
          <a:p>
            <a:endParaRPr lang="sv-SE">
              <a:solidFill>
                <a:prstClr val="black"/>
              </a:solidFill>
            </a:endParaRPr>
          </a:p>
        </p:txBody>
      </p:sp>
      <p:sp>
        <p:nvSpPr>
          <p:cNvPr id="7" name="Platshållare för text 7"/>
          <p:cNvSpPr>
            <a:spLocks noGrp="1"/>
          </p:cNvSpPr>
          <p:nvPr>
            <p:ph type="body" sz="quarter" idx="14"/>
          </p:nvPr>
        </p:nvSpPr>
        <p:spPr>
          <a:xfrm>
            <a:off x="3245828" y="1749427"/>
            <a:ext cx="5568461" cy="4575175"/>
          </a:xfrm>
        </p:spPr>
        <p:txBody>
          <a:bodyPr/>
          <a:lstStyle>
            <a:lvl1pPr marL="204788" indent="-204788">
              <a:spcAft>
                <a:spcPts val="450"/>
              </a:spcAft>
              <a:buSzPct val="70000"/>
              <a:buFont typeface="+mj-lt"/>
              <a:buAutoNum type="arabicPeriod"/>
              <a:defRPr sz="1200"/>
            </a:lvl1pPr>
            <a:lvl2pPr marL="390327" indent="-194617">
              <a:spcAft>
                <a:spcPts val="450"/>
              </a:spcAft>
              <a:buFont typeface="Calibri" pitchFamily="34" charset="0"/>
              <a:buChar char="−"/>
              <a:defRPr sz="1200"/>
            </a:lvl2pPr>
            <a:lvl3pPr marL="521494" indent="-128588">
              <a:spcAft>
                <a:spcPts val="450"/>
              </a:spcAft>
              <a:buSzPct val="70000"/>
              <a:defRPr sz="1200"/>
            </a:lvl3pPr>
            <a:lvl4pPr marL="673505" indent="-144323">
              <a:spcAft>
                <a:spcPts val="450"/>
              </a:spcAft>
              <a:defRPr sz="1200"/>
            </a:lvl4pPr>
            <a:lvl5pPr marL="854869" indent="-145800" defTabSz="810816">
              <a:defRPr/>
            </a:lvl5pPr>
            <a:lvl6pPr marL="1077516" indent="-145800">
              <a:defRPr/>
            </a:lvl6p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p:txBody>
      </p:sp>
    </p:spTree>
    <p:extLst>
      <p:ext uri="{BB962C8B-B14F-4D97-AF65-F5344CB8AC3E}">
        <p14:creationId xmlns:p14="http://schemas.microsoft.com/office/powerpoint/2010/main" val="107429074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lide G: 1 column + image/chart">
    <p:spTree>
      <p:nvGrpSpPr>
        <p:cNvPr id="1" name=""/>
        <p:cNvGrpSpPr/>
        <p:nvPr/>
      </p:nvGrpSpPr>
      <p:grpSpPr>
        <a:xfrm>
          <a:off x="0" y="0"/>
          <a:ext cx="0" cy="0"/>
          <a:chOff x="0" y="0"/>
          <a:chExt cx="0" cy="0"/>
        </a:xfrm>
      </p:grpSpPr>
      <p:sp>
        <p:nvSpPr>
          <p:cNvPr id="4" name="Rektangel 3"/>
          <p:cNvSpPr/>
          <p:nvPr userDrawn="1"/>
        </p:nvSpPr>
        <p:spPr>
          <a:xfrm>
            <a:off x="3244362" y="1736725"/>
            <a:ext cx="5556739" cy="4586287"/>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sv-SE">
              <a:solidFill>
                <a:prstClr val="white"/>
              </a:solidFill>
            </a:endParaRPr>
          </a:p>
        </p:txBody>
      </p:sp>
      <p:sp>
        <p:nvSpPr>
          <p:cNvPr id="15" name="Platshållare för innehåll 13"/>
          <p:cNvSpPr>
            <a:spLocks noGrp="1"/>
          </p:cNvSpPr>
          <p:nvPr>
            <p:ph sz="quarter" idx="17"/>
          </p:nvPr>
        </p:nvSpPr>
        <p:spPr>
          <a:xfrm>
            <a:off x="3244362" y="1736725"/>
            <a:ext cx="5556739" cy="4572000"/>
          </a:xfrm>
          <a:noFill/>
        </p:spPr>
        <p:txBody>
          <a:bodyPr lIns="0" tIns="1652940"/>
          <a:lstStyle>
            <a:lvl1pPr algn="ctr">
              <a:defRPr b="0" cap="none">
                <a:solidFill>
                  <a:schemeClr val="tx1"/>
                </a:solidFill>
              </a:defRPr>
            </a:lvl1pPr>
          </a:lstStyle>
          <a:p>
            <a:pPr lvl="0"/>
            <a:r>
              <a:rPr lang="sv-SE" noProof="0"/>
              <a:t>Klicka här för att ändra format på bakgrundstexten</a:t>
            </a:r>
          </a:p>
        </p:txBody>
      </p:sp>
      <p:sp>
        <p:nvSpPr>
          <p:cNvPr id="2" name="Rubrik 1"/>
          <p:cNvSpPr>
            <a:spLocks noGrp="1"/>
          </p:cNvSpPr>
          <p:nvPr>
            <p:ph type="title"/>
          </p:nvPr>
        </p:nvSpPr>
        <p:spPr>
          <a:xfrm>
            <a:off x="332644" y="539750"/>
            <a:ext cx="6422780" cy="309600"/>
          </a:xfrm>
        </p:spPr>
        <p:txBody>
          <a:bodyPr/>
          <a:lstStyle/>
          <a:p>
            <a:r>
              <a:rPr lang="sv-SE" noProof="0"/>
              <a:t>Klicka här för att ändra format</a:t>
            </a:r>
          </a:p>
        </p:txBody>
      </p:sp>
      <p:sp>
        <p:nvSpPr>
          <p:cNvPr id="3" name="Platshållare för datum 2"/>
          <p:cNvSpPr>
            <a:spLocks noGrp="1"/>
          </p:cNvSpPr>
          <p:nvPr>
            <p:ph type="dt" sz="half" idx="10"/>
          </p:nvPr>
        </p:nvSpPr>
        <p:spPr/>
        <p:txBody>
          <a:bodyPr/>
          <a:lstStyle/>
          <a:p>
            <a:fld id="{23E5A5E3-A682-47E6-BAB1-357540474D62}" type="datetime1">
              <a:rPr lang="en-US" smtClean="0">
                <a:solidFill>
                  <a:prstClr val="black"/>
                </a:solidFill>
              </a:rPr>
              <a:pPr/>
              <a:t>9/14/2023</a:t>
            </a:fld>
            <a:endParaRPr lang="sv-SE">
              <a:solidFill>
                <a:prstClr val="black"/>
              </a:solidFill>
            </a:endParaRPr>
          </a:p>
        </p:txBody>
      </p:sp>
      <p:sp>
        <p:nvSpPr>
          <p:cNvPr id="5" name="Platshållare för bildnummer 4"/>
          <p:cNvSpPr>
            <a:spLocks noGrp="1"/>
          </p:cNvSpPr>
          <p:nvPr>
            <p:ph type="sldNum" sz="quarter" idx="12"/>
          </p:nvPr>
        </p:nvSpPr>
        <p:spPr/>
        <p:txBody>
          <a:bodyPr/>
          <a:lstStyle/>
          <a:p>
            <a:fld id="{9F29718E-E53E-4F01-9318-5CD72E98E741}" type="slidenum">
              <a:rPr lang="sv-SE" smtClean="0">
                <a:solidFill>
                  <a:prstClr val="black"/>
                </a:solidFill>
              </a:rPr>
              <a:pPr/>
              <a:t>‹#›</a:t>
            </a:fld>
            <a:endParaRPr lang="sv-SE">
              <a:solidFill>
                <a:prstClr val="black"/>
              </a:solidFill>
            </a:endParaRPr>
          </a:p>
        </p:txBody>
      </p:sp>
      <p:sp>
        <p:nvSpPr>
          <p:cNvPr id="11" name="Platshållare för text 6"/>
          <p:cNvSpPr>
            <a:spLocks noGrp="1"/>
          </p:cNvSpPr>
          <p:nvPr>
            <p:ph type="body" sz="quarter" idx="16" hasCustomPrompt="1"/>
          </p:nvPr>
        </p:nvSpPr>
        <p:spPr>
          <a:xfrm>
            <a:off x="332643" y="1749427"/>
            <a:ext cx="2661139" cy="4573587"/>
          </a:xfrm>
        </p:spPr>
        <p:txBody>
          <a:bodyPr/>
          <a:lstStyle>
            <a:lvl1pPr>
              <a:spcAft>
                <a:spcPts val="0"/>
              </a:spcAft>
              <a:defRPr sz="900" b="0" cap="none">
                <a:solidFill>
                  <a:schemeClr val="tx1"/>
                </a:solidFill>
              </a:defRPr>
            </a:lvl1pPr>
            <a:lvl2pPr>
              <a:defRPr sz="900"/>
            </a:lvl2pPr>
            <a:lvl3pPr>
              <a:spcBef>
                <a:spcPts val="0"/>
              </a:spcBef>
              <a:defRPr sz="900"/>
            </a:lvl3pPr>
            <a:lvl4pPr>
              <a:spcBef>
                <a:spcPts val="0"/>
              </a:spcBef>
              <a:defRPr sz="900"/>
            </a:lvl4pPr>
            <a:lvl5pPr marL="528089" marR="0" indent="-125736" algn="l" defTabSz="685757" rtl="0" eaLnBrk="1" fontAlgn="auto" latinLnBrk="0" hangingPunct="1">
              <a:lnSpc>
                <a:spcPct val="100000"/>
              </a:lnSpc>
              <a:spcBef>
                <a:spcPts val="0"/>
              </a:spcBef>
              <a:spcAft>
                <a:spcPts val="413"/>
              </a:spcAft>
              <a:buClrTx/>
              <a:buSzPct val="70000"/>
              <a:buFont typeface="Wingdings" pitchFamily="2" charset="2"/>
              <a:buChar char="§"/>
              <a:tabLst/>
              <a:defRPr sz="900"/>
            </a:lvl5pPr>
            <a:lvl6pPr marL="675691" indent="-129016">
              <a:lnSpc>
                <a:spcPct val="100000"/>
              </a:lnSpc>
              <a:spcAft>
                <a:spcPts val="413"/>
              </a:spcAft>
              <a:buFont typeface="Calibri" panose="020F0502020204030204" pitchFamily="34" charset="0"/>
              <a:buChar char="−"/>
              <a:defRPr sz="900"/>
            </a:lvl6p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a:p>
            <a:pPr lvl="5"/>
            <a:endParaRPr lang="sv-SE" noProof="0"/>
          </a:p>
        </p:txBody>
      </p:sp>
      <p:sp>
        <p:nvSpPr>
          <p:cNvPr id="10" name="Platshållare för sidfot 83"/>
          <p:cNvSpPr>
            <a:spLocks noGrp="1"/>
          </p:cNvSpPr>
          <p:nvPr>
            <p:ph type="ftr" sz="quarter" idx="3"/>
          </p:nvPr>
        </p:nvSpPr>
        <p:spPr>
          <a:xfrm>
            <a:off x="4698023" y="6472184"/>
            <a:ext cx="2895600" cy="129600"/>
          </a:xfrm>
          <a:prstGeom prst="rect">
            <a:avLst/>
          </a:prstGeom>
        </p:spPr>
        <p:txBody>
          <a:bodyPr vert="horz" lIns="0" tIns="0" rIns="0" bIns="0" rtlCol="0" anchor="ctr"/>
          <a:lstStyle>
            <a:lvl1pPr algn="l">
              <a:defRPr sz="600">
                <a:solidFill>
                  <a:schemeClr val="tx1"/>
                </a:solidFill>
              </a:defRPr>
            </a:lvl1pPr>
          </a:lstStyle>
          <a:p>
            <a:endParaRPr lang="sv-SE">
              <a:solidFill>
                <a:prstClr val="black"/>
              </a:solidFill>
            </a:endParaRPr>
          </a:p>
        </p:txBody>
      </p:sp>
    </p:spTree>
    <p:extLst>
      <p:ext uri="{BB962C8B-B14F-4D97-AF65-F5344CB8AC3E}">
        <p14:creationId xmlns:p14="http://schemas.microsoft.com/office/powerpoint/2010/main" val="3948400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cxnSp>
        <p:nvCxnSpPr>
          <p:cNvPr id="5" name="Rak 4"/>
          <p:cNvCxnSpPr/>
          <p:nvPr/>
        </p:nvCxnSpPr>
        <p:spPr>
          <a:xfrm>
            <a:off x="457200" y="6457950"/>
            <a:ext cx="822960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6" name="Bildobjekt 9" descr="Seko Posten.pdf"/>
          <p:cNvPicPr>
            <a:picLocks/>
          </p:cNvPicPr>
          <p:nvPr userDrawn="1"/>
        </p:nvPicPr>
        <p:blipFill>
          <a:blip r:embed="rId2"/>
          <a:srcRect/>
          <a:stretch>
            <a:fillRect/>
          </a:stretch>
        </p:blipFill>
        <p:spPr bwMode="auto">
          <a:xfrm>
            <a:off x="358775" y="274638"/>
            <a:ext cx="1198563" cy="490537"/>
          </a:xfrm>
          <a:prstGeom prst="rect">
            <a:avLst/>
          </a:prstGeom>
          <a:noFill/>
          <a:ln w="9525">
            <a:noFill/>
            <a:miter lim="800000"/>
            <a:headEnd/>
            <a:tailEnd/>
          </a:ln>
        </p:spPr>
      </p:pic>
      <p:sp>
        <p:nvSpPr>
          <p:cNvPr id="2" name="Rubrik 1"/>
          <p:cNvSpPr>
            <a:spLocks noGrp="1"/>
          </p:cNvSpPr>
          <p:nvPr>
            <p:ph type="title"/>
          </p:nvPr>
        </p:nvSpPr>
        <p:spPr>
          <a:xfrm>
            <a:off x="457204" y="273049"/>
            <a:ext cx="3008313" cy="1162051"/>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7" name="Platshållare för datum 4"/>
          <p:cNvSpPr>
            <a:spLocks noGrp="1"/>
          </p:cNvSpPr>
          <p:nvPr>
            <p:ph type="dt" sz="half" idx="10"/>
          </p:nvPr>
        </p:nvSpPr>
        <p:spPr/>
        <p:txBody>
          <a:bodyPr/>
          <a:lstStyle>
            <a:lvl1pPr>
              <a:defRPr/>
            </a:lvl1pPr>
          </a:lstStyle>
          <a:p>
            <a:pPr>
              <a:defRPr/>
            </a:pPr>
            <a:fld id="{3EC65E7A-DE4B-4678-8547-19FC1844BA9C}" type="datetime1">
              <a:rPr lang="sv-SE" smtClean="0"/>
              <a:pPr>
                <a:defRPr/>
              </a:pPr>
              <a:t>2023-09-14</a:t>
            </a:fld>
            <a:endParaRPr lang="sv-SE"/>
          </a:p>
        </p:txBody>
      </p:sp>
      <p:sp>
        <p:nvSpPr>
          <p:cNvPr id="8" name="Platshållare för sidfot 5"/>
          <p:cNvSpPr>
            <a:spLocks noGrp="1"/>
          </p:cNvSpPr>
          <p:nvPr>
            <p:ph type="ftr" sz="quarter" idx="11"/>
          </p:nvPr>
        </p:nvSpPr>
        <p:spPr/>
        <p:txBody>
          <a:bodyPr/>
          <a:lstStyle>
            <a:lvl1pPr>
              <a:defRPr/>
            </a:lvl1pPr>
          </a:lstStyle>
          <a:p>
            <a:pPr>
              <a:defRPr/>
            </a:pPr>
            <a:r>
              <a:rPr lang="sv-SE"/>
              <a:t>Seko Postens turné</a:t>
            </a:r>
          </a:p>
        </p:txBody>
      </p:sp>
      <p:sp>
        <p:nvSpPr>
          <p:cNvPr id="9" name="Platshållare för bildnummer 6"/>
          <p:cNvSpPr>
            <a:spLocks noGrp="1"/>
          </p:cNvSpPr>
          <p:nvPr>
            <p:ph type="sldNum" sz="quarter" idx="12"/>
          </p:nvPr>
        </p:nvSpPr>
        <p:spPr/>
        <p:txBody>
          <a:bodyPr/>
          <a:lstStyle>
            <a:lvl1pPr>
              <a:defRPr/>
            </a:lvl1pPr>
          </a:lstStyle>
          <a:p>
            <a:pPr>
              <a:defRPr/>
            </a:pPr>
            <a:fld id="{7D032E22-7C23-4690-87B1-2357C4960512}" type="slidenum">
              <a:rPr lang="sv-SE"/>
              <a:pPr>
                <a:defRPr/>
              </a:pPr>
              <a:t>‹#›</a:t>
            </a:fld>
            <a:endParaRPr lang="sv-SE"/>
          </a:p>
        </p:txBody>
      </p:sp>
    </p:spTree>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Slide H: 1 column + image/chart">
    <p:spTree>
      <p:nvGrpSpPr>
        <p:cNvPr id="1" name=""/>
        <p:cNvGrpSpPr/>
        <p:nvPr/>
      </p:nvGrpSpPr>
      <p:grpSpPr>
        <a:xfrm>
          <a:off x="0" y="0"/>
          <a:ext cx="0" cy="0"/>
          <a:chOff x="0" y="0"/>
          <a:chExt cx="0" cy="0"/>
        </a:xfrm>
      </p:grpSpPr>
      <p:sp>
        <p:nvSpPr>
          <p:cNvPr id="4" name="Rektangel 3"/>
          <p:cNvSpPr/>
          <p:nvPr userDrawn="1"/>
        </p:nvSpPr>
        <p:spPr>
          <a:xfrm>
            <a:off x="316524" y="1736725"/>
            <a:ext cx="8484577" cy="4572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sv-SE">
              <a:solidFill>
                <a:prstClr val="white"/>
              </a:solidFill>
            </a:endParaRPr>
          </a:p>
        </p:txBody>
      </p:sp>
      <p:sp>
        <p:nvSpPr>
          <p:cNvPr id="15" name="Platshållare för innehåll 13"/>
          <p:cNvSpPr>
            <a:spLocks noGrp="1"/>
          </p:cNvSpPr>
          <p:nvPr>
            <p:ph sz="quarter" idx="17"/>
          </p:nvPr>
        </p:nvSpPr>
        <p:spPr>
          <a:xfrm>
            <a:off x="3246647" y="1933576"/>
            <a:ext cx="5409969" cy="4195763"/>
          </a:xfrm>
          <a:solidFill>
            <a:srgbClr val="F0F0F0"/>
          </a:solidFill>
        </p:spPr>
        <p:txBody>
          <a:bodyPr lIns="0" tIns="1652940"/>
          <a:lstStyle>
            <a:lvl1pPr algn="ctr">
              <a:defRPr b="0" cap="none">
                <a:solidFill>
                  <a:schemeClr val="tx1"/>
                </a:solidFill>
              </a:defRPr>
            </a:lvl1pPr>
          </a:lstStyle>
          <a:p>
            <a:pPr lvl="0"/>
            <a:r>
              <a:rPr lang="sv-SE" noProof="0"/>
              <a:t>Klicka här för att ändra format på bakgrundstexten</a:t>
            </a:r>
          </a:p>
        </p:txBody>
      </p:sp>
      <p:sp>
        <p:nvSpPr>
          <p:cNvPr id="2" name="Rubrik 1"/>
          <p:cNvSpPr>
            <a:spLocks noGrp="1"/>
          </p:cNvSpPr>
          <p:nvPr>
            <p:ph type="title"/>
          </p:nvPr>
        </p:nvSpPr>
        <p:spPr>
          <a:xfrm>
            <a:off x="332644" y="539750"/>
            <a:ext cx="6422780" cy="309600"/>
          </a:xfrm>
        </p:spPr>
        <p:txBody>
          <a:bodyPr/>
          <a:lstStyle/>
          <a:p>
            <a:r>
              <a:rPr lang="sv-SE" noProof="0"/>
              <a:t>Klicka här för att ändra format</a:t>
            </a:r>
          </a:p>
        </p:txBody>
      </p:sp>
      <p:sp>
        <p:nvSpPr>
          <p:cNvPr id="3" name="Platshållare för datum 2"/>
          <p:cNvSpPr>
            <a:spLocks noGrp="1"/>
          </p:cNvSpPr>
          <p:nvPr>
            <p:ph type="dt" sz="half" idx="10"/>
          </p:nvPr>
        </p:nvSpPr>
        <p:spPr/>
        <p:txBody>
          <a:bodyPr/>
          <a:lstStyle/>
          <a:p>
            <a:fld id="{92628369-31D8-4693-8F51-AA1323374CC4}" type="datetime1">
              <a:rPr lang="en-US" smtClean="0">
                <a:solidFill>
                  <a:prstClr val="black"/>
                </a:solidFill>
              </a:rPr>
              <a:pPr/>
              <a:t>9/14/2023</a:t>
            </a:fld>
            <a:endParaRPr lang="sv-SE">
              <a:solidFill>
                <a:prstClr val="black"/>
              </a:solidFill>
            </a:endParaRPr>
          </a:p>
        </p:txBody>
      </p:sp>
      <p:sp>
        <p:nvSpPr>
          <p:cNvPr id="5" name="Platshållare för bildnummer 4"/>
          <p:cNvSpPr>
            <a:spLocks noGrp="1"/>
          </p:cNvSpPr>
          <p:nvPr>
            <p:ph type="sldNum" sz="quarter" idx="12"/>
          </p:nvPr>
        </p:nvSpPr>
        <p:spPr/>
        <p:txBody>
          <a:bodyPr/>
          <a:lstStyle/>
          <a:p>
            <a:fld id="{9F29718E-E53E-4F01-9318-5CD72E98E741}" type="slidenum">
              <a:rPr lang="sv-SE" smtClean="0">
                <a:solidFill>
                  <a:prstClr val="black"/>
                </a:solidFill>
              </a:rPr>
              <a:pPr/>
              <a:t>‹#›</a:t>
            </a:fld>
            <a:endParaRPr lang="sv-SE">
              <a:solidFill>
                <a:prstClr val="black"/>
              </a:solidFill>
            </a:endParaRPr>
          </a:p>
        </p:txBody>
      </p:sp>
      <p:sp>
        <p:nvSpPr>
          <p:cNvPr id="11" name="Platshållare för text 6"/>
          <p:cNvSpPr>
            <a:spLocks noGrp="1"/>
          </p:cNvSpPr>
          <p:nvPr>
            <p:ph type="body" sz="quarter" idx="16" hasCustomPrompt="1"/>
          </p:nvPr>
        </p:nvSpPr>
        <p:spPr>
          <a:xfrm>
            <a:off x="483577" y="1933577"/>
            <a:ext cx="2510204" cy="4195763"/>
          </a:xfrm>
        </p:spPr>
        <p:txBody>
          <a:bodyPr/>
          <a:lstStyle>
            <a:lvl1pPr>
              <a:spcAft>
                <a:spcPts val="0"/>
              </a:spcAft>
              <a:defRPr sz="900" b="0" cap="none">
                <a:solidFill>
                  <a:schemeClr val="tx1"/>
                </a:solidFill>
              </a:defRPr>
            </a:lvl1pPr>
            <a:lvl2pPr>
              <a:defRPr sz="900"/>
            </a:lvl2pPr>
            <a:lvl3pPr>
              <a:spcBef>
                <a:spcPts val="0"/>
              </a:spcBef>
              <a:defRPr sz="900"/>
            </a:lvl3pPr>
            <a:lvl4pPr>
              <a:spcBef>
                <a:spcPts val="0"/>
              </a:spcBef>
              <a:defRPr sz="900"/>
            </a:lvl4pPr>
            <a:lvl5pPr marL="528089" marR="0" indent="-125736" algn="l" defTabSz="685757" rtl="0" eaLnBrk="1" fontAlgn="auto" latinLnBrk="0" hangingPunct="1">
              <a:lnSpc>
                <a:spcPct val="100000"/>
              </a:lnSpc>
              <a:spcBef>
                <a:spcPts val="0"/>
              </a:spcBef>
              <a:spcAft>
                <a:spcPts val="413"/>
              </a:spcAft>
              <a:buClrTx/>
              <a:buSzPct val="70000"/>
              <a:buFont typeface="Wingdings" pitchFamily="2" charset="2"/>
              <a:buChar char="§"/>
              <a:tabLst/>
              <a:defRPr sz="900"/>
            </a:lvl5pPr>
            <a:lvl6pPr marL="675691" indent="-129016">
              <a:lnSpc>
                <a:spcPct val="100000"/>
              </a:lnSpc>
              <a:spcAft>
                <a:spcPts val="413"/>
              </a:spcAft>
              <a:buFont typeface="Calibri" panose="020F0502020204030204" pitchFamily="34" charset="0"/>
              <a:buChar char="−"/>
              <a:defRPr sz="900"/>
            </a:lvl6p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a:p>
            <a:pPr lvl="5"/>
            <a:endParaRPr lang="sv-SE" noProof="0"/>
          </a:p>
        </p:txBody>
      </p:sp>
      <p:sp>
        <p:nvSpPr>
          <p:cNvPr id="10" name="Platshållare för sidfot 83"/>
          <p:cNvSpPr>
            <a:spLocks noGrp="1"/>
          </p:cNvSpPr>
          <p:nvPr>
            <p:ph type="ftr" sz="quarter" idx="3"/>
          </p:nvPr>
        </p:nvSpPr>
        <p:spPr>
          <a:xfrm>
            <a:off x="4698023" y="6472184"/>
            <a:ext cx="2895600" cy="129600"/>
          </a:xfrm>
          <a:prstGeom prst="rect">
            <a:avLst/>
          </a:prstGeom>
        </p:spPr>
        <p:txBody>
          <a:bodyPr vert="horz" lIns="0" tIns="0" rIns="0" bIns="0" rtlCol="0" anchor="ctr"/>
          <a:lstStyle>
            <a:lvl1pPr algn="l">
              <a:defRPr sz="600">
                <a:solidFill>
                  <a:schemeClr val="tx1"/>
                </a:solidFill>
              </a:defRPr>
            </a:lvl1pPr>
          </a:lstStyle>
          <a:p>
            <a:endParaRPr lang="sv-SE">
              <a:solidFill>
                <a:prstClr val="black"/>
              </a:solidFill>
            </a:endParaRPr>
          </a:p>
        </p:txBody>
      </p:sp>
    </p:spTree>
    <p:extLst>
      <p:ext uri="{BB962C8B-B14F-4D97-AF65-F5344CB8AC3E}">
        <p14:creationId xmlns:p14="http://schemas.microsoft.com/office/powerpoint/2010/main" val="401719108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Slide I: Image/chart">
    <p:spTree>
      <p:nvGrpSpPr>
        <p:cNvPr id="1" name=""/>
        <p:cNvGrpSpPr/>
        <p:nvPr/>
      </p:nvGrpSpPr>
      <p:grpSpPr>
        <a:xfrm>
          <a:off x="0" y="0"/>
          <a:ext cx="0" cy="0"/>
          <a:chOff x="0" y="0"/>
          <a:chExt cx="0" cy="0"/>
        </a:xfrm>
      </p:grpSpPr>
      <p:sp>
        <p:nvSpPr>
          <p:cNvPr id="4" name="Rektangel 3"/>
          <p:cNvSpPr/>
          <p:nvPr userDrawn="1"/>
        </p:nvSpPr>
        <p:spPr>
          <a:xfrm>
            <a:off x="316524" y="1736725"/>
            <a:ext cx="8484577" cy="4572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sv-SE">
              <a:solidFill>
                <a:prstClr val="white"/>
              </a:solidFill>
            </a:endParaRPr>
          </a:p>
        </p:txBody>
      </p:sp>
      <p:sp>
        <p:nvSpPr>
          <p:cNvPr id="15" name="Platshållare för innehåll 13"/>
          <p:cNvSpPr>
            <a:spLocks noGrp="1"/>
          </p:cNvSpPr>
          <p:nvPr>
            <p:ph sz="quarter" idx="17"/>
          </p:nvPr>
        </p:nvSpPr>
        <p:spPr>
          <a:xfrm>
            <a:off x="483578" y="1933576"/>
            <a:ext cx="8173039" cy="4195763"/>
          </a:xfrm>
          <a:solidFill>
            <a:srgbClr val="F0F0F0"/>
          </a:solidFill>
        </p:spPr>
        <p:txBody>
          <a:bodyPr lIns="0" tIns="1652940"/>
          <a:lstStyle>
            <a:lvl1pPr algn="ctr">
              <a:defRPr b="0" cap="none">
                <a:solidFill>
                  <a:schemeClr val="tx1"/>
                </a:solidFill>
              </a:defRPr>
            </a:lvl1pPr>
          </a:lstStyle>
          <a:p>
            <a:pPr lvl="0"/>
            <a:r>
              <a:rPr lang="sv-SE" noProof="0"/>
              <a:t>Klicka här för att ändra format på bakgrundstexten</a:t>
            </a:r>
          </a:p>
        </p:txBody>
      </p:sp>
      <p:sp>
        <p:nvSpPr>
          <p:cNvPr id="2" name="Rubrik 1"/>
          <p:cNvSpPr>
            <a:spLocks noGrp="1"/>
          </p:cNvSpPr>
          <p:nvPr>
            <p:ph type="title"/>
          </p:nvPr>
        </p:nvSpPr>
        <p:spPr>
          <a:xfrm>
            <a:off x="332644" y="539750"/>
            <a:ext cx="6422780" cy="309600"/>
          </a:xfrm>
        </p:spPr>
        <p:txBody>
          <a:bodyPr/>
          <a:lstStyle/>
          <a:p>
            <a:r>
              <a:rPr lang="sv-SE" noProof="0"/>
              <a:t>Klicka här för att ändra format</a:t>
            </a:r>
          </a:p>
        </p:txBody>
      </p:sp>
      <p:sp>
        <p:nvSpPr>
          <p:cNvPr id="3" name="Platshållare för datum 2"/>
          <p:cNvSpPr>
            <a:spLocks noGrp="1"/>
          </p:cNvSpPr>
          <p:nvPr>
            <p:ph type="dt" sz="half" idx="10"/>
          </p:nvPr>
        </p:nvSpPr>
        <p:spPr/>
        <p:txBody>
          <a:bodyPr/>
          <a:lstStyle/>
          <a:p>
            <a:fld id="{5FE47BB8-0375-4D3F-B607-25D1A711D2E5}" type="datetime1">
              <a:rPr lang="en-US" smtClean="0">
                <a:solidFill>
                  <a:prstClr val="black"/>
                </a:solidFill>
              </a:rPr>
              <a:pPr/>
              <a:t>9/14/2023</a:t>
            </a:fld>
            <a:endParaRPr lang="sv-SE">
              <a:solidFill>
                <a:prstClr val="black"/>
              </a:solidFill>
            </a:endParaRPr>
          </a:p>
        </p:txBody>
      </p:sp>
      <p:sp>
        <p:nvSpPr>
          <p:cNvPr id="5" name="Platshållare för bildnummer 4"/>
          <p:cNvSpPr>
            <a:spLocks noGrp="1"/>
          </p:cNvSpPr>
          <p:nvPr>
            <p:ph type="sldNum" sz="quarter" idx="12"/>
          </p:nvPr>
        </p:nvSpPr>
        <p:spPr/>
        <p:txBody>
          <a:bodyPr/>
          <a:lstStyle/>
          <a:p>
            <a:fld id="{9F29718E-E53E-4F01-9318-5CD72E98E741}" type="slidenum">
              <a:rPr lang="sv-SE" smtClean="0">
                <a:solidFill>
                  <a:prstClr val="black"/>
                </a:solidFill>
              </a:rPr>
              <a:pPr/>
              <a:t>‹#›</a:t>
            </a:fld>
            <a:endParaRPr lang="sv-SE">
              <a:solidFill>
                <a:prstClr val="black"/>
              </a:solidFill>
            </a:endParaRPr>
          </a:p>
        </p:txBody>
      </p:sp>
      <p:sp>
        <p:nvSpPr>
          <p:cNvPr id="10" name="Platshållare för sidfot 83"/>
          <p:cNvSpPr>
            <a:spLocks noGrp="1"/>
          </p:cNvSpPr>
          <p:nvPr>
            <p:ph type="ftr" sz="quarter" idx="3"/>
          </p:nvPr>
        </p:nvSpPr>
        <p:spPr>
          <a:xfrm>
            <a:off x="4698023" y="6472184"/>
            <a:ext cx="2895600" cy="129600"/>
          </a:xfrm>
          <a:prstGeom prst="rect">
            <a:avLst/>
          </a:prstGeom>
        </p:spPr>
        <p:txBody>
          <a:bodyPr vert="horz" lIns="0" tIns="0" rIns="0" bIns="0" rtlCol="0" anchor="ctr"/>
          <a:lstStyle>
            <a:lvl1pPr algn="l">
              <a:defRPr sz="600">
                <a:solidFill>
                  <a:schemeClr val="tx1"/>
                </a:solidFill>
              </a:defRPr>
            </a:lvl1pPr>
          </a:lstStyle>
          <a:p>
            <a:endParaRPr lang="sv-SE">
              <a:solidFill>
                <a:prstClr val="black"/>
              </a:solidFill>
            </a:endParaRPr>
          </a:p>
        </p:txBody>
      </p:sp>
    </p:spTree>
    <p:extLst>
      <p:ext uri="{BB962C8B-B14F-4D97-AF65-F5344CB8AC3E}">
        <p14:creationId xmlns:p14="http://schemas.microsoft.com/office/powerpoint/2010/main" val="19808634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Slide J: 2-columns">
    <p:spTree>
      <p:nvGrpSpPr>
        <p:cNvPr id="1" name=""/>
        <p:cNvGrpSpPr/>
        <p:nvPr/>
      </p:nvGrpSpPr>
      <p:grpSpPr>
        <a:xfrm>
          <a:off x="0" y="0"/>
          <a:ext cx="0" cy="0"/>
          <a:chOff x="0" y="0"/>
          <a:chExt cx="0" cy="0"/>
        </a:xfrm>
      </p:grpSpPr>
      <p:sp>
        <p:nvSpPr>
          <p:cNvPr id="2" name="Rubrik 1"/>
          <p:cNvSpPr>
            <a:spLocks noGrp="1"/>
          </p:cNvSpPr>
          <p:nvPr>
            <p:ph type="title"/>
          </p:nvPr>
        </p:nvSpPr>
        <p:spPr>
          <a:xfrm>
            <a:off x="332644" y="539750"/>
            <a:ext cx="6422780" cy="309600"/>
          </a:xfrm>
        </p:spPr>
        <p:txBody>
          <a:bodyPr/>
          <a:lstStyle/>
          <a:p>
            <a:r>
              <a:rPr lang="sv-SE" noProof="0"/>
              <a:t>Klicka här för att ändra format</a:t>
            </a:r>
          </a:p>
        </p:txBody>
      </p:sp>
      <p:sp>
        <p:nvSpPr>
          <p:cNvPr id="3" name="Platshållare för datum 2"/>
          <p:cNvSpPr>
            <a:spLocks noGrp="1"/>
          </p:cNvSpPr>
          <p:nvPr>
            <p:ph type="dt" sz="half" idx="10"/>
          </p:nvPr>
        </p:nvSpPr>
        <p:spPr/>
        <p:txBody>
          <a:bodyPr/>
          <a:lstStyle/>
          <a:p>
            <a:fld id="{4FF5356F-9E2D-4EAE-BF9B-CA616EBFAFEE}" type="datetime1">
              <a:rPr lang="en-US" smtClean="0">
                <a:solidFill>
                  <a:prstClr val="black"/>
                </a:solidFill>
              </a:rPr>
              <a:pPr/>
              <a:t>9/14/2023</a:t>
            </a:fld>
            <a:endParaRPr lang="sv-SE">
              <a:solidFill>
                <a:prstClr val="black"/>
              </a:solidFill>
            </a:endParaRPr>
          </a:p>
        </p:txBody>
      </p:sp>
      <p:sp>
        <p:nvSpPr>
          <p:cNvPr id="5" name="Platshållare för bildnummer 4"/>
          <p:cNvSpPr>
            <a:spLocks noGrp="1"/>
          </p:cNvSpPr>
          <p:nvPr>
            <p:ph type="sldNum" sz="quarter" idx="12"/>
          </p:nvPr>
        </p:nvSpPr>
        <p:spPr/>
        <p:txBody>
          <a:bodyPr/>
          <a:lstStyle/>
          <a:p>
            <a:fld id="{9F29718E-E53E-4F01-9318-5CD72E98E741}" type="slidenum">
              <a:rPr lang="sv-SE" smtClean="0">
                <a:solidFill>
                  <a:prstClr val="black"/>
                </a:solidFill>
              </a:rPr>
              <a:pPr/>
              <a:t>‹#›</a:t>
            </a:fld>
            <a:endParaRPr lang="sv-SE">
              <a:solidFill>
                <a:prstClr val="black"/>
              </a:solidFill>
            </a:endParaRPr>
          </a:p>
        </p:txBody>
      </p:sp>
      <p:sp>
        <p:nvSpPr>
          <p:cNvPr id="8" name="Platshållare för text 6"/>
          <p:cNvSpPr>
            <a:spLocks noGrp="1"/>
          </p:cNvSpPr>
          <p:nvPr>
            <p:ph type="body" sz="quarter" idx="14" hasCustomPrompt="1"/>
          </p:nvPr>
        </p:nvSpPr>
        <p:spPr>
          <a:xfrm>
            <a:off x="332643" y="2168713"/>
            <a:ext cx="4119196" cy="4155888"/>
          </a:xfrm>
        </p:spPr>
        <p:txBody>
          <a:bodyPr rIns="0"/>
          <a:lstStyle>
            <a:lvl1pPr>
              <a:spcAft>
                <a:spcPts val="0"/>
              </a:spcAft>
              <a:defRPr b="0" cap="none">
                <a:solidFill>
                  <a:schemeClr val="tx1"/>
                </a:solidFill>
              </a:defRPr>
            </a:lvl1pPr>
            <a:lvl2pPr marL="183600" indent="-183600">
              <a:spcBef>
                <a:spcPts val="450"/>
              </a:spcBef>
              <a:spcAft>
                <a:spcPts val="450"/>
              </a:spcAft>
              <a:buSzPct val="70000"/>
              <a:buFont typeface="Wingdings" panose="05000000000000000000" pitchFamily="2" charset="2"/>
              <a:buChar char="§"/>
              <a:defRPr/>
            </a:lvl2pPr>
            <a:lvl3pPr marL="388800" indent="-183600">
              <a:spcAft>
                <a:spcPts val="450"/>
              </a:spcAft>
              <a:buSzPct val="100000"/>
              <a:buFont typeface="Calibri" panose="020F0502020204030204" pitchFamily="34" charset="0"/>
              <a:buChar char="−"/>
              <a:defRPr/>
            </a:lvl3pPr>
            <a:lvl4pPr marL="521100" indent="-129600">
              <a:spcAft>
                <a:spcPts val="450"/>
              </a:spcAft>
              <a:buSzPct val="70000"/>
              <a:buFont typeface="Wingdings" panose="05000000000000000000" pitchFamily="2" charset="2"/>
              <a:buChar char="§"/>
              <a:defRPr/>
            </a:lvl4pPr>
            <a:lvl5pPr marL="672300" marR="0" indent="-145800" algn="l" defTabSz="685757" rtl="0" eaLnBrk="1" fontAlgn="auto" latinLnBrk="0" hangingPunct="1">
              <a:lnSpc>
                <a:spcPct val="100000"/>
              </a:lnSpc>
              <a:spcBef>
                <a:spcPct val="20000"/>
              </a:spcBef>
              <a:spcAft>
                <a:spcPts val="450"/>
              </a:spcAft>
              <a:buClrTx/>
              <a:buSzPct val="100000"/>
              <a:buFont typeface="Calibri" panose="020F0502020204030204" pitchFamily="34" charset="0"/>
              <a:buChar char="–"/>
              <a:tabLst/>
              <a:defRPr/>
            </a:lvl5pPr>
            <a:lvl6pPr marL="675691" indent="-129016">
              <a:spcAft>
                <a:spcPts val="450"/>
              </a:spcAft>
              <a:buFont typeface="Calibri" panose="020F0502020204030204" pitchFamily="34" charset="0"/>
              <a:buChar char="−"/>
              <a:defRPr/>
            </a:lvl6p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a:p>
            <a:pPr lvl="5"/>
            <a:endParaRPr lang="sv-SE" noProof="0"/>
          </a:p>
          <a:p>
            <a:pPr lvl="5"/>
            <a:endParaRPr lang="sv-SE" noProof="0"/>
          </a:p>
        </p:txBody>
      </p:sp>
      <p:sp>
        <p:nvSpPr>
          <p:cNvPr id="9" name="Platshållare för text 6"/>
          <p:cNvSpPr>
            <a:spLocks noGrp="1"/>
          </p:cNvSpPr>
          <p:nvPr>
            <p:ph type="body" sz="quarter" idx="15"/>
          </p:nvPr>
        </p:nvSpPr>
        <p:spPr>
          <a:xfrm>
            <a:off x="332643" y="1749425"/>
            <a:ext cx="4119196" cy="243792"/>
          </a:xfrm>
        </p:spPr>
        <p:txBody>
          <a:bodyPr rIns="0"/>
          <a:lstStyle>
            <a:lvl1pPr>
              <a:defRPr b="1" cap="none" baseline="0">
                <a:solidFill>
                  <a:schemeClr val="accent1"/>
                </a:solidFill>
              </a:defRPr>
            </a:lvl1pPr>
            <a:lvl5pPr marL="528089" marR="0" indent="-125736" algn="l" defTabSz="685757" rtl="0" eaLnBrk="1" fontAlgn="auto" latinLnBrk="0" hangingPunct="1">
              <a:lnSpc>
                <a:spcPct val="100000"/>
              </a:lnSpc>
              <a:spcBef>
                <a:spcPct val="20000"/>
              </a:spcBef>
              <a:spcAft>
                <a:spcPts val="0"/>
              </a:spcAft>
              <a:buClrTx/>
              <a:buSzTx/>
              <a:buFont typeface="Wingdings" pitchFamily="2" charset="2"/>
              <a:buChar char="§"/>
              <a:tabLst/>
              <a:defRPr/>
            </a:lvl5pPr>
            <a:lvl6pPr marL="675691" indent="-129016">
              <a:buFont typeface="Arial" pitchFamily="34" charset="0"/>
              <a:buChar char="−"/>
              <a:defRPr/>
            </a:lvl6pPr>
          </a:lstStyle>
          <a:p>
            <a:pPr lvl="0"/>
            <a:r>
              <a:rPr lang="sv-SE" noProof="0"/>
              <a:t>Klicka här för att ändra format på bakgrundstexten</a:t>
            </a:r>
          </a:p>
        </p:txBody>
      </p:sp>
      <p:sp>
        <p:nvSpPr>
          <p:cNvPr id="10" name="Platshållare för text 6"/>
          <p:cNvSpPr>
            <a:spLocks noGrp="1"/>
          </p:cNvSpPr>
          <p:nvPr>
            <p:ph type="body" sz="quarter" idx="16" hasCustomPrompt="1"/>
          </p:nvPr>
        </p:nvSpPr>
        <p:spPr>
          <a:xfrm>
            <a:off x="4698023" y="2168713"/>
            <a:ext cx="4116266" cy="4155888"/>
          </a:xfrm>
        </p:spPr>
        <p:txBody>
          <a:bodyPr rIns="0"/>
          <a:lstStyle>
            <a:lvl1pPr>
              <a:spcAft>
                <a:spcPts val="0"/>
              </a:spcAft>
              <a:defRPr b="0" cap="none">
                <a:solidFill>
                  <a:schemeClr val="tx1"/>
                </a:solidFill>
              </a:defRPr>
            </a:lvl1pPr>
            <a:lvl2pPr marL="183600" indent="-183600">
              <a:spcBef>
                <a:spcPts val="450"/>
              </a:spcBef>
              <a:spcAft>
                <a:spcPts val="450"/>
              </a:spcAft>
              <a:buSzPct val="70000"/>
              <a:buFont typeface="Wingdings" panose="05000000000000000000" pitchFamily="2" charset="2"/>
              <a:buChar char="§"/>
              <a:defRPr/>
            </a:lvl2pPr>
            <a:lvl3pPr marL="419513" indent="-214313">
              <a:defRPr lang="sv-SE" sz="1200" kern="1200" spc="-14" noProof="0" dirty="0" smtClean="0">
                <a:solidFill>
                  <a:schemeClr val="tx1"/>
                </a:solidFill>
                <a:latin typeface="+mn-lt"/>
                <a:ea typeface="+mn-ea"/>
                <a:cs typeface="+mn-cs"/>
              </a:defRPr>
            </a:lvl3pPr>
            <a:lvl4pPr marL="605813" indent="-214313">
              <a:defRPr lang="sv-SE" sz="1200" kern="1200" spc="-14" noProof="0" dirty="0" smtClean="0">
                <a:solidFill>
                  <a:schemeClr val="tx1"/>
                </a:solidFill>
                <a:latin typeface="+mn-lt"/>
                <a:ea typeface="+mn-ea"/>
                <a:cs typeface="+mn-cs"/>
              </a:defRPr>
            </a:lvl4pPr>
            <a:lvl5pPr marL="740813" marR="0" indent="-214313" algn="l" defTabSz="685757" rtl="0" eaLnBrk="1" fontAlgn="auto" latinLnBrk="0" hangingPunct="1">
              <a:lnSpc>
                <a:spcPct val="100000"/>
              </a:lnSpc>
              <a:spcBef>
                <a:spcPct val="20000"/>
              </a:spcBef>
              <a:spcAft>
                <a:spcPts val="450"/>
              </a:spcAft>
              <a:buClrTx/>
              <a:buSzPct val="70000"/>
              <a:buFont typeface="Wingdings" pitchFamily="2" charset="2"/>
              <a:buChar char="§"/>
              <a:tabLst/>
              <a:defRPr lang="sv-SE" sz="1200" kern="1200" spc="-14" noProof="0" dirty="0" smtClean="0">
                <a:solidFill>
                  <a:schemeClr val="tx1"/>
                </a:solidFill>
                <a:latin typeface="+mn-lt"/>
                <a:ea typeface="+mn-ea"/>
                <a:cs typeface="+mn-cs"/>
              </a:defRPr>
            </a:lvl5pPr>
            <a:lvl6pPr marL="675691" indent="-129016">
              <a:spcAft>
                <a:spcPts val="450"/>
              </a:spcAft>
              <a:buFont typeface="Calibri" panose="020F0502020204030204" pitchFamily="34" charset="0"/>
              <a:buChar char="−"/>
              <a:defRPr/>
            </a:lvl6pPr>
          </a:lstStyle>
          <a:p>
            <a:pPr lvl="0"/>
            <a:r>
              <a:rPr lang="sv-SE" noProof="0"/>
              <a:t>Klicka här för att ändra format på bakgrundstexten</a:t>
            </a:r>
          </a:p>
          <a:p>
            <a:pPr lvl="1"/>
            <a:r>
              <a:rPr lang="sv-SE" noProof="0"/>
              <a:t>Nivå två</a:t>
            </a:r>
          </a:p>
          <a:p>
            <a:pPr marL="388800" lvl="2" indent="-183600" algn="l" defTabSz="685757" rtl="0" eaLnBrk="1" latinLnBrk="0" hangingPunct="1">
              <a:spcBef>
                <a:spcPts val="0"/>
              </a:spcBef>
              <a:spcAft>
                <a:spcPts val="450"/>
              </a:spcAft>
              <a:buSzPct val="100000"/>
              <a:buFont typeface="Calibri" panose="020F0502020204030204" pitchFamily="34" charset="0"/>
              <a:buChar char="−"/>
            </a:pPr>
            <a:r>
              <a:rPr lang="sv-SE" noProof="0"/>
              <a:t>Nivå tre</a:t>
            </a:r>
          </a:p>
          <a:p>
            <a:pPr marL="521100" lvl="3" indent="-129600" algn="l" defTabSz="685757" rtl="0" eaLnBrk="1" latinLnBrk="0" hangingPunct="1">
              <a:spcBef>
                <a:spcPts val="0"/>
              </a:spcBef>
              <a:spcAft>
                <a:spcPts val="450"/>
              </a:spcAft>
              <a:buSzPct val="70000"/>
              <a:buFont typeface="Wingdings" panose="05000000000000000000" pitchFamily="2" charset="2"/>
              <a:buChar char="§"/>
              <a:tabLst/>
            </a:pPr>
            <a:r>
              <a:rPr lang="sv-SE" noProof="0"/>
              <a:t>Nivå fyra</a:t>
            </a:r>
          </a:p>
          <a:p>
            <a:pPr marL="672300" marR="0" lvl="4" indent="-145800" algn="l" defTabSz="685757" rtl="0" eaLnBrk="1" fontAlgn="auto" latinLnBrk="0" hangingPunct="1">
              <a:lnSpc>
                <a:spcPct val="100000"/>
              </a:lnSpc>
              <a:spcBef>
                <a:spcPct val="20000"/>
              </a:spcBef>
              <a:spcAft>
                <a:spcPts val="450"/>
              </a:spcAft>
              <a:buClrTx/>
              <a:buSzPct val="100000"/>
              <a:buFont typeface="Calibri" panose="020F0502020204030204" pitchFamily="34" charset="0"/>
              <a:buChar char="–"/>
              <a:tabLst/>
            </a:pPr>
            <a:r>
              <a:rPr lang="sv-SE" noProof="0"/>
              <a:t>Nivå fem</a:t>
            </a:r>
          </a:p>
          <a:p>
            <a:pPr lvl="5"/>
            <a:endParaRPr lang="sv-SE" noProof="0"/>
          </a:p>
          <a:p>
            <a:pPr lvl="5"/>
            <a:endParaRPr lang="sv-SE" noProof="0"/>
          </a:p>
          <a:p>
            <a:pPr lvl="5"/>
            <a:endParaRPr lang="sv-SE" noProof="0"/>
          </a:p>
        </p:txBody>
      </p:sp>
      <p:sp>
        <p:nvSpPr>
          <p:cNvPr id="11" name="Platshållare för text 6"/>
          <p:cNvSpPr>
            <a:spLocks noGrp="1"/>
          </p:cNvSpPr>
          <p:nvPr>
            <p:ph type="body" sz="quarter" idx="17"/>
          </p:nvPr>
        </p:nvSpPr>
        <p:spPr>
          <a:xfrm>
            <a:off x="4698023" y="1749425"/>
            <a:ext cx="4116266" cy="243792"/>
          </a:xfrm>
        </p:spPr>
        <p:txBody>
          <a:bodyPr rIns="0"/>
          <a:lstStyle>
            <a:lvl1pPr>
              <a:buSzPct val="70000"/>
              <a:buFont typeface="Wingdings" pitchFamily="2" charset="2"/>
              <a:buNone/>
              <a:defRPr b="1" cap="none" baseline="0">
                <a:solidFill>
                  <a:schemeClr val="accent1"/>
                </a:solidFill>
              </a:defRPr>
            </a:lvl1pPr>
            <a:lvl5pPr marL="528089" marR="0" indent="-125736" algn="l" defTabSz="685757" rtl="0" eaLnBrk="1" fontAlgn="auto" latinLnBrk="0" hangingPunct="1">
              <a:lnSpc>
                <a:spcPct val="100000"/>
              </a:lnSpc>
              <a:spcBef>
                <a:spcPct val="20000"/>
              </a:spcBef>
              <a:spcAft>
                <a:spcPts val="0"/>
              </a:spcAft>
              <a:buClrTx/>
              <a:buSzTx/>
              <a:buFont typeface="Wingdings" pitchFamily="2" charset="2"/>
              <a:buChar char="§"/>
              <a:tabLst/>
              <a:defRPr/>
            </a:lvl5pPr>
            <a:lvl6pPr marL="675691" indent="-129016">
              <a:buFont typeface="Arial" pitchFamily="34" charset="0"/>
              <a:buChar char="−"/>
              <a:defRPr/>
            </a:lvl6pPr>
          </a:lstStyle>
          <a:p>
            <a:pPr lvl="0"/>
            <a:r>
              <a:rPr lang="sv-SE" noProof="0"/>
              <a:t>Klicka här för att ändra format på bakgrundstexten</a:t>
            </a:r>
          </a:p>
        </p:txBody>
      </p:sp>
      <p:sp>
        <p:nvSpPr>
          <p:cNvPr id="12" name="Platshållare för sidfot 83"/>
          <p:cNvSpPr>
            <a:spLocks noGrp="1"/>
          </p:cNvSpPr>
          <p:nvPr>
            <p:ph type="ftr" sz="quarter" idx="3"/>
          </p:nvPr>
        </p:nvSpPr>
        <p:spPr>
          <a:xfrm>
            <a:off x="4698023" y="6472184"/>
            <a:ext cx="2895600" cy="129600"/>
          </a:xfrm>
          <a:prstGeom prst="rect">
            <a:avLst/>
          </a:prstGeom>
        </p:spPr>
        <p:txBody>
          <a:bodyPr vert="horz" lIns="0" tIns="0" rIns="0" bIns="0" rtlCol="0" anchor="ctr"/>
          <a:lstStyle>
            <a:lvl1pPr algn="l">
              <a:defRPr sz="600">
                <a:solidFill>
                  <a:schemeClr val="tx1"/>
                </a:solidFill>
              </a:defRPr>
            </a:lvl1pPr>
          </a:lstStyle>
          <a:p>
            <a:endParaRPr lang="sv-SE">
              <a:solidFill>
                <a:prstClr val="black"/>
              </a:solidFill>
            </a:endParaRPr>
          </a:p>
        </p:txBody>
      </p:sp>
    </p:spTree>
    <p:extLst>
      <p:ext uri="{BB962C8B-B14F-4D97-AF65-F5344CB8AC3E}">
        <p14:creationId xmlns:p14="http://schemas.microsoft.com/office/powerpoint/2010/main" val="136719908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Slide K: image page">
    <p:spTree>
      <p:nvGrpSpPr>
        <p:cNvPr id="1" name=""/>
        <p:cNvGrpSpPr/>
        <p:nvPr/>
      </p:nvGrpSpPr>
      <p:grpSpPr>
        <a:xfrm>
          <a:off x="0" y="0"/>
          <a:ext cx="0" cy="0"/>
          <a:chOff x="0" y="0"/>
          <a:chExt cx="0" cy="0"/>
        </a:xfrm>
      </p:grpSpPr>
      <p:sp>
        <p:nvSpPr>
          <p:cNvPr id="7" name="Platshållare för bild 6"/>
          <p:cNvSpPr>
            <a:spLocks noGrp="1"/>
          </p:cNvSpPr>
          <p:nvPr>
            <p:ph type="pic" sz="quarter" idx="10"/>
          </p:nvPr>
        </p:nvSpPr>
        <p:spPr>
          <a:xfrm>
            <a:off x="0" y="0"/>
            <a:ext cx="9144000" cy="6858000"/>
          </a:xfrm>
          <a:solidFill>
            <a:srgbClr val="EEEEEE"/>
          </a:solidFill>
        </p:spPr>
        <p:txBody>
          <a:bodyPr lIns="0" tIns="2743880"/>
          <a:lstStyle>
            <a:lvl1pPr algn="ctr">
              <a:defRPr b="0" cap="none"/>
            </a:lvl1pPr>
          </a:lstStyle>
          <a:p>
            <a:r>
              <a:rPr lang="sv-SE" noProof="0"/>
              <a:t>Klicka på ikonen för att lägga till en bild</a:t>
            </a:r>
          </a:p>
        </p:txBody>
      </p:sp>
    </p:spTree>
    <p:extLst>
      <p:ext uri="{BB962C8B-B14F-4D97-AF65-F5344CB8AC3E}">
        <p14:creationId xmlns:p14="http://schemas.microsoft.com/office/powerpoint/2010/main" val="103690621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Slide L2: Last page">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332642" y="4175125"/>
            <a:ext cx="2665535" cy="2330450"/>
          </a:xfrm>
        </p:spPr>
        <p:txBody>
          <a:bodyPr anchor="b" anchorCtr="0"/>
          <a:lstStyle>
            <a:lvl1pPr>
              <a:lnSpc>
                <a:spcPct val="100000"/>
              </a:lnSpc>
              <a:defRPr sz="825" b="0" spc="-14" baseline="0">
                <a:solidFill>
                  <a:schemeClr val="accent1"/>
                </a:solidFill>
              </a:defRPr>
            </a:lvl1pPr>
          </a:lstStyle>
          <a:p>
            <a:r>
              <a:rPr lang="sv-SE" noProof="0"/>
              <a:t>Klicka här för att ändra format</a:t>
            </a:r>
          </a:p>
        </p:txBody>
      </p:sp>
      <p:cxnSp>
        <p:nvCxnSpPr>
          <p:cNvPr id="10" name="Rak 9"/>
          <p:cNvCxnSpPr/>
          <p:nvPr userDrawn="1"/>
        </p:nvCxnSpPr>
        <p:spPr>
          <a:xfrm>
            <a:off x="332642" y="360912"/>
            <a:ext cx="8481647"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9" name="Bildobjekt 8"/>
          <p:cNvPicPr>
            <a:picLocks noChangeAspect="1"/>
          </p:cNvPicPr>
          <p:nvPr userDrawn="1"/>
        </p:nvPicPr>
        <p:blipFill>
          <a:blip r:embed="rId2"/>
          <a:stretch>
            <a:fillRect/>
          </a:stretch>
        </p:blipFill>
        <p:spPr>
          <a:xfrm>
            <a:off x="7980300" y="543602"/>
            <a:ext cx="820800" cy="172967"/>
          </a:xfrm>
          <a:prstGeom prst="rect">
            <a:avLst/>
          </a:prstGeom>
        </p:spPr>
      </p:pic>
    </p:spTree>
    <p:extLst>
      <p:ext uri="{BB962C8B-B14F-4D97-AF65-F5344CB8AC3E}">
        <p14:creationId xmlns:p14="http://schemas.microsoft.com/office/powerpoint/2010/main" val="20036969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userDrawn="1">
  <p:cSld name="Slide A3: First page">
    <p:spTree>
      <p:nvGrpSpPr>
        <p:cNvPr id="1" name=""/>
        <p:cNvGrpSpPr/>
        <p:nvPr/>
      </p:nvGrpSpPr>
      <p:grpSpPr>
        <a:xfrm>
          <a:off x="0" y="0"/>
          <a:ext cx="0" cy="0"/>
          <a:chOff x="0" y="0"/>
          <a:chExt cx="0" cy="0"/>
        </a:xfrm>
      </p:grpSpPr>
      <p:sp>
        <p:nvSpPr>
          <p:cNvPr id="20" name="Rektangel 19"/>
          <p:cNvSpPr/>
          <p:nvPr userDrawn="1"/>
        </p:nvSpPr>
        <p:spPr>
          <a:xfrm>
            <a:off x="-2751992" y="285750"/>
            <a:ext cx="2373923" cy="12763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GB">
              <a:solidFill>
                <a:prstClr val="white"/>
              </a:solidFill>
            </a:endParaRPr>
          </a:p>
        </p:txBody>
      </p:sp>
      <p:sp>
        <p:nvSpPr>
          <p:cNvPr id="3" name="Platshållare för bild 2"/>
          <p:cNvSpPr>
            <a:spLocks noGrp="1"/>
          </p:cNvSpPr>
          <p:nvPr>
            <p:ph type="pic" sz="quarter" idx="13"/>
          </p:nvPr>
        </p:nvSpPr>
        <p:spPr>
          <a:xfrm>
            <a:off x="0" y="0"/>
            <a:ext cx="9144000" cy="6858000"/>
          </a:xfrm>
          <a:solidFill>
            <a:schemeClr val="bg2">
              <a:lumMod val="20000"/>
              <a:lumOff val="80000"/>
            </a:schemeClr>
          </a:solidFill>
        </p:spPr>
        <p:txBody>
          <a:bodyPr tIns="1512000"/>
          <a:lstStyle>
            <a:lvl1pPr algn="ctr">
              <a:defRPr/>
            </a:lvl1pPr>
          </a:lstStyle>
          <a:p>
            <a:r>
              <a:rPr lang="en-US"/>
              <a:t>Drag picture to placeholder or click icon to add</a:t>
            </a:r>
            <a:endParaRPr lang="sv-SE"/>
          </a:p>
        </p:txBody>
      </p:sp>
      <p:sp>
        <p:nvSpPr>
          <p:cNvPr id="22" name="Rubrik 1"/>
          <p:cNvSpPr>
            <a:spLocks noGrp="1"/>
          </p:cNvSpPr>
          <p:nvPr>
            <p:ph type="ctrTitle" hasCustomPrompt="1"/>
          </p:nvPr>
        </p:nvSpPr>
        <p:spPr>
          <a:xfrm>
            <a:off x="183230" y="2962275"/>
            <a:ext cx="4262747" cy="2154238"/>
          </a:xfrm>
          <a:solidFill>
            <a:schemeClr val="bg1"/>
          </a:solidFill>
        </p:spPr>
        <p:txBody>
          <a:bodyPr lIns="132235" tIns="198353" rIns="132235"/>
          <a:lstStyle>
            <a:lvl1pPr marL="0" marR="0" indent="0" algn="l" defTabSz="685757" rtl="0" eaLnBrk="1" fontAlgn="auto" latinLnBrk="0" hangingPunct="1">
              <a:lnSpc>
                <a:spcPts val="2066"/>
              </a:lnSpc>
              <a:spcBef>
                <a:spcPct val="0"/>
              </a:spcBef>
              <a:spcAft>
                <a:spcPts val="0"/>
              </a:spcAft>
              <a:buClrTx/>
              <a:buSzTx/>
              <a:buFontTx/>
              <a:buNone/>
              <a:tabLst/>
              <a:defRPr lang="en-GB" sz="2250" smtClean="0"/>
            </a:lvl1pPr>
          </a:lstStyle>
          <a:p>
            <a:r>
              <a:rPr lang="sv-SE" noProof="0"/>
              <a:t>Presentationens titel</a:t>
            </a:r>
          </a:p>
        </p:txBody>
      </p:sp>
      <p:sp>
        <p:nvSpPr>
          <p:cNvPr id="12" name="Underrubrik 2"/>
          <p:cNvSpPr>
            <a:spLocks noGrp="1"/>
          </p:cNvSpPr>
          <p:nvPr>
            <p:ph type="subTitle" idx="1" hasCustomPrompt="1"/>
          </p:nvPr>
        </p:nvSpPr>
        <p:spPr>
          <a:xfrm>
            <a:off x="321556" y="4499203"/>
            <a:ext cx="4021925" cy="236405"/>
          </a:xfrm>
        </p:spPr>
        <p:txBody>
          <a:bodyPr anchor="b" anchorCtr="0"/>
          <a:lstStyle>
            <a:lvl1pPr marL="0" marR="0" indent="0" algn="l" defTabSz="685757" rtl="0" eaLnBrk="1" fontAlgn="auto" latinLnBrk="0" hangingPunct="1">
              <a:lnSpc>
                <a:spcPct val="100000"/>
              </a:lnSpc>
              <a:spcBef>
                <a:spcPts val="0"/>
              </a:spcBef>
              <a:spcAft>
                <a:spcPts val="413"/>
              </a:spcAft>
              <a:buClrTx/>
              <a:buSzTx/>
              <a:buFont typeface="Arial" pitchFamily="34" charset="0"/>
              <a:buNone/>
              <a:tabLst/>
              <a:defRPr lang="en-GB" sz="938" b="1" cap="none" baseline="0" smtClean="0">
                <a:solidFill>
                  <a:schemeClr val="accent1"/>
                </a:solidFill>
              </a:defRPr>
            </a:lvl1pPr>
            <a:lvl2pPr marL="342878" indent="0" algn="ctr">
              <a:buNone/>
              <a:defRPr>
                <a:solidFill>
                  <a:schemeClr val="tx1">
                    <a:tint val="75000"/>
                  </a:schemeClr>
                </a:solidFill>
              </a:defRPr>
            </a:lvl2pPr>
            <a:lvl3pPr marL="685757" indent="0" algn="ctr">
              <a:buNone/>
              <a:defRPr>
                <a:solidFill>
                  <a:schemeClr val="tx1">
                    <a:tint val="75000"/>
                  </a:schemeClr>
                </a:solidFill>
              </a:defRPr>
            </a:lvl3pPr>
            <a:lvl4pPr marL="1028635" indent="0" algn="ctr">
              <a:buNone/>
              <a:defRPr>
                <a:solidFill>
                  <a:schemeClr val="tx1">
                    <a:tint val="75000"/>
                  </a:schemeClr>
                </a:solidFill>
              </a:defRPr>
            </a:lvl4pPr>
            <a:lvl5pPr marL="1371513" indent="0" algn="ctr">
              <a:buNone/>
              <a:defRPr>
                <a:solidFill>
                  <a:schemeClr val="tx1">
                    <a:tint val="75000"/>
                  </a:schemeClr>
                </a:solidFill>
              </a:defRPr>
            </a:lvl5pPr>
            <a:lvl6pPr marL="1714391" indent="0" algn="ctr">
              <a:buNone/>
              <a:defRPr>
                <a:solidFill>
                  <a:schemeClr val="tx1">
                    <a:tint val="75000"/>
                  </a:schemeClr>
                </a:solidFill>
              </a:defRPr>
            </a:lvl6pPr>
            <a:lvl7pPr marL="2057270" indent="0" algn="ctr">
              <a:buNone/>
              <a:defRPr>
                <a:solidFill>
                  <a:schemeClr val="tx1">
                    <a:tint val="75000"/>
                  </a:schemeClr>
                </a:solidFill>
              </a:defRPr>
            </a:lvl7pPr>
            <a:lvl8pPr marL="2400149" indent="0" algn="ctr">
              <a:buNone/>
              <a:defRPr>
                <a:solidFill>
                  <a:schemeClr val="tx1">
                    <a:tint val="75000"/>
                  </a:schemeClr>
                </a:solidFill>
              </a:defRPr>
            </a:lvl8pPr>
            <a:lvl9pPr marL="2743027" indent="0" algn="ctr">
              <a:buNone/>
              <a:defRPr>
                <a:solidFill>
                  <a:schemeClr val="tx1">
                    <a:tint val="75000"/>
                  </a:schemeClr>
                </a:solidFill>
              </a:defRPr>
            </a:lvl9pPr>
          </a:lstStyle>
          <a:p>
            <a:r>
              <a:rPr lang="sv-SE" noProof="0"/>
              <a:t>plats/stad</a:t>
            </a:r>
          </a:p>
        </p:txBody>
      </p:sp>
      <p:sp>
        <p:nvSpPr>
          <p:cNvPr id="13" name="Platshållare för text 18"/>
          <p:cNvSpPr>
            <a:spLocks noGrp="1"/>
          </p:cNvSpPr>
          <p:nvPr>
            <p:ph type="body" sz="quarter" idx="11" hasCustomPrompt="1"/>
          </p:nvPr>
        </p:nvSpPr>
        <p:spPr>
          <a:xfrm>
            <a:off x="327345" y="4810190"/>
            <a:ext cx="1212776" cy="298624"/>
          </a:xfrm>
        </p:spPr>
        <p:txBody>
          <a:bodyPr/>
          <a:lstStyle>
            <a:lvl1pPr>
              <a:defRPr lang="en-GB" sz="938" b="1" smtClean="0">
                <a:solidFill>
                  <a:schemeClr val="accent1"/>
                </a:solidFill>
              </a:defRPr>
            </a:lvl1pPr>
          </a:lstStyle>
          <a:p>
            <a:pPr lvl="0"/>
            <a:r>
              <a:rPr lang="sv-SE" noProof="0"/>
              <a:t>åååå-mm-dd</a:t>
            </a:r>
          </a:p>
        </p:txBody>
      </p:sp>
      <p:sp>
        <p:nvSpPr>
          <p:cNvPr id="14" name="Platshållare för text 18"/>
          <p:cNvSpPr>
            <a:spLocks noGrp="1"/>
          </p:cNvSpPr>
          <p:nvPr>
            <p:ph type="body" sz="quarter" idx="12" hasCustomPrompt="1"/>
          </p:nvPr>
        </p:nvSpPr>
        <p:spPr>
          <a:xfrm>
            <a:off x="1788816" y="4810190"/>
            <a:ext cx="2549352" cy="298624"/>
          </a:xfrm>
        </p:spPr>
        <p:txBody>
          <a:bodyPr/>
          <a:lstStyle>
            <a:lvl1pPr algn="r">
              <a:defRPr lang="en-GB" sz="938" b="1" cap="all" baseline="0" smtClean="0">
                <a:solidFill>
                  <a:schemeClr val="accent1"/>
                </a:solidFill>
              </a:defRPr>
            </a:lvl1pPr>
          </a:lstStyle>
          <a:p>
            <a:pPr lvl="0"/>
            <a:r>
              <a:rPr lang="sv-SE" noProof="0"/>
              <a:t>STATUS</a:t>
            </a:r>
          </a:p>
        </p:txBody>
      </p:sp>
      <p:sp>
        <p:nvSpPr>
          <p:cNvPr id="19" name="TextBox 9"/>
          <p:cNvSpPr txBox="1"/>
          <p:nvPr userDrawn="1"/>
        </p:nvSpPr>
        <p:spPr>
          <a:xfrm>
            <a:off x="-2690445" y="2928939"/>
            <a:ext cx="2101361" cy="600164"/>
          </a:xfrm>
          <a:prstGeom prst="rect">
            <a:avLst/>
          </a:prstGeom>
          <a:noFill/>
        </p:spPr>
        <p:txBody>
          <a:bodyPr wrap="square" rtlCol="0">
            <a:spAutoFit/>
          </a:bodyPr>
          <a:lstStyle/>
          <a:p>
            <a:pPr algn="r" defTabSz="685800" fontAlgn="auto">
              <a:spcBef>
                <a:spcPts val="0"/>
              </a:spcBef>
              <a:spcAft>
                <a:spcPts val="0"/>
              </a:spcAft>
            </a:pPr>
            <a:r>
              <a:rPr lang="en-US" sz="825" b="1">
                <a:solidFill>
                  <a:srgbClr val="FF7200"/>
                </a:solidFill>
                <a:latin typeface="Verdana"/>
                <a:ea typeface="+mn-ea"/>
                <a:cs typeface="+mn-cs"/>
              </a:rPr>
              <a:t>Status:</a:t>
            </a:r>
          </a:p>
          <a:p>
            <a:pPr algn="r" defTabSz="685800" fontAlgn="auto">
              <a:spcBef>
                <a:spcPts val="0"/>
              </a:spcBef>
              <a:spcAft>
                <a:spcPts val="0"/>
              </a:spcAft>
            </a:pPr>
            <a:r>
              <a:rPr lang="sv-SE" sz="825">
                <a:solidFill>
                  <a:srgbClr val="FF7200"/>
                </a:solidFill>
                <a:latin typeface="Verdana"/>
                <a:ea typeface="+mn-ea"/>
                <a:cs typeface="+mn-cs"/>
              </a:rPr>
              <a:t>Note under status if the presentation is e.g. ”INTERNAL” or ”CLASSIFIED”</a:t>
            </a:r>
            <a:endParaRPr lang="en-US" sz="825">
              <a:solidFill>
                <a:srgbClr val="FF7200"/>
              </a:solidFill>
              <a:latin typeface="Verdana"/>
              <a:ea typeface="+mn-ea"/>
              <a:cs typeface="+mn-cs"/>
            </a:endParaRPr>
          </a:p>
        </p:txBody>
      </p:sp>
      <p:sp>
        <p:nvSpPr>
          <p:cNvPr id="16" name="Rektangel 15"/>
          <p:cNvSpPr/>
          <p:nvPr userDrawn="1"/>
        </p:nvSpPr>
        <p:spPr>
          <a:xfrm>
            <a:off x="167056" y="6026761"/>
            <a:ext cx="8809892" cy="65303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sv-SE">
              <a:solidFill>
                <a:prstClr val="white"/>
              </a:solidFill>
            </a:endParaRPr>
          </a:p>
        </p:txBody>
      </p:sp>
      <p:sp>
        <p:nvSpPr>
          <p:cNvPr id="17" name="TextBox 21"/>
          <p:cNvSpPr txBox="1"/>
          <p:nvPr userDrawn="1"/>
        </p:nvSpPr>
        <p:spPr>
          <a:xfrm>
            <a:off x="-3103684" y="3943350"/>
            <a:ext cx="2514600" cy="1107996"/>
          </a:xfrm>
          <a:prstGeom prst="rect">
            <a:avLst/>
          </a:prstGeom>
          <a:noFill/>
        </p:spPr>
        <p:txBody>
          <a:bodyPr wrap="square" rtlCol="0">
            <a:spAutoFit/>
          </a:bodyPr>
          <a:lstStyle/>
          <a:p>
            <a:pPr algn="r" defTabSz="685800" fontAlgn="auto">
              <a:spcBef>
                <a:spcPts val="0"/>
              </a:spcBef>
              <a:spcAft>
                <a:spcPts val="0"/>
              </a:spcAft>
            </a:pPr>
            <a:r>
              <a:rPr lang="en-US" sz="825" b="1">
                <a:solidFill>
                  <a:srgbClr val="FF7200"/>
                </a:solidFill>
                <a:latin typeface="Verdana"/>
                <a:ea typeface="+mn-ea"/>
                <a:cs typeface="+mn-cs"/>
              </a:rPr>
              <a:t>To insert Picture</a:t>
            </a:r>
          </a:p>
          <a:p>
            <a:pPr algn="r" defTabSz="685800" fontAlgn="auto">
              <a:spcBef>
                <a:spcPts val="0"/>
              </a:spcBef>
              <a:spcAft>
                <a:spcPts val="0"/>
              </a:spcAft>
            </a:pPr>
            <a:r>
              <a:rPr lang="en-US" sz="825">
                <a:solidFill>
                  <a:srgbClr val="FF7200"/>
                </a:solidFill>
                <a:latin typeface="Verdana"/>
                <a:ea typeface="+mn-ea"/>
                <a:cs typeface="+mn-cs"/>
              </a:rPr>
              <a:t>Format: W 27,52 x H19,05 cm</a:t>
            </a:r>
          </a:p>
          <a:p>
            <a:pPr marL="171450" indent="-171450" algn="r" defTabSz="685800" fontAlgn="auto">
              <a:spcBef>
                <a:spcPts val="0"/>
              </a:spcBef>
              <a:spcAft>
                <a:spcPts val="0"/>
              </a:spcAft>
              <a:buFontTx/>
              <a:buAutoNum type="arabicPeriod"/>
            </a:pPr>
            <a:r>
              <a:rPr lang="en-US" sz="825">
                <a:solidFill>
                  <a:srgbClr val="FF7200"/>
                </a:solidFill>
                <a:latin typeface="Verdana"/>
                <a:ea typeface="+mn-ea"/>
                <a:cs typeface="+mn-cs"/>
              </a:rPr>
              <a:t>Click on picture-icon and insert your picture in the right format</a:t>
            </a:r>
          </a:p>
          <a:p>
            <a:pPr marL="171450" indent="-171450" algn="r" defTabSz="685800" fontAlgn="auto">
              <a:spcBef>
                <a:spcPts val="0"/>
              </a:spcBef>
              <a:spcAft>
                <a:spcPts val="0"/>
              </a:spcAft>
              <a:buFontTx/>
              <a:buAutoNum type="arabicPeriod"/>
            </a:pPr>
            <a:endParaRPr lang="en-US" sz="825">
              <a:solidFill>
                <a:srgbClr val="FF7200"/>
              </a:solidFill>
              <a:latin typeface="Verdana"/>
              <a:ea typeface="+mn-ea"/>
              <a:cs typeface="+mn-cs"/>
            </a:endParaRPr>
          </a:p>
          <a:p>
            <a:pPr algn="r" defTabSz="685800" fontAlgn="auto">
              <a:spcBef>
                <a:spcPts val="0"/>
              </a:spcBef>
              <a:spcAft>
                <a:spcPts val="0"/>
              </a:spcAft>
            </a:pPr>
            <a:r>
              <a:rPr lang="en-US" sz="825">
                <a:solidFill>
                  <a:srgbClr val="FF7200"/>
                </a:solidFill>
                <a:latin typeface="Verdana"/>
                <a:ea typeface="+mn-ea"/>
                <a:cs typeface="+mn-cs"/>
              </a:rPr>
              <a:t>2. Right-click on picture and </a:t>
            </a:r>
            <a:br>
              <a:rPr lang="en-US" sz="825">
                <a:solidFill>
                  <a:srgbClr val="FF7200"/>
                </a:solidFill>
                <a:latin typeface="Verdana"/>
                <a:ea typeface="+mn-ea"/>
                <a:cs typeface="+mn-cs"/>
              </a:rPr>
            </a:br>
            <a:r>
              <a:rPr lang="en-US" sz="825">
                <a:solidFill>
                  <a:srgbClr val="FF7200"/>
                </a:solidFill>
                <a:latin typeface="Verdana"/>
                <a:ea typeface="+mn-ea"/>
                <a:cs typeface="+mn-cs"/>
              </a:rPr>
              <a:t>Send to Back</a:t>
            </a:r>
          </a:p>
          <a:p>
            <a:pPr algn="r" defTabSz="685800" fontAlgn="auto">
              <a:spcBef>
                <a:spcPts val="0"/>
              </a:spcBef>
              <a:spcAft>
                <a:spcPts val="0"/>
              </a:spcAft>
            </a:pPr>
            <a:endParaRPr lang="en-GB" sz="825">
              <a:solidFill>
                <a:srgbClr val="FF7200"/>
              </a:solidFill>
              <a:latin typeface="Verdana"/>
              <a:ea typeface="+mn-ea"/>
              <a:cs typeface="+mn-cs"/>
            </a:endParaRPr>
          </a:p>
        </p:txBody>
      </p:sp>
      <p:pic>
        <p:nvPicPr>
          <p:cNvPr id="15" name="Picture 6" descr="pn_white_rgb_standard.eps"/>
          <p:cNvPicPr>
            <a:picLocks noChangeAspect="1"/>
          </p:cNvPicPr>
          <p:nvPr userDrawn="1"/>
        </p:nvPicPr>
        <p:blipFill>
          <a:blip r:embed="rId2" cstate="print"/>
          <a:stretch>
            <a:fillRect/>
          </a:stretch>
        </p:blipFill>
        <p:spPr>
          <a:xfrm>
            <a:off x="7596555" y="6239364"/>
            <a:ext cx="1229539" cy="250172"/>
          </a:xfrm>
          <a:prstGeom prst="rect">
            <a:avLst/>
          </a:prstGeom>
        </p:spPr>
      </p:pic>
      <p:sp>
        <p:nvSpPr>
          <p:cNvPr id="18" name="TextBox 55"/>
          <p:cNvSpPr txBox="1"/>
          <p:nvPr userDrawn="1"/>
        </p:nvSpPr>
        <p:spPr>
          <a:xfrm>
            <a:off x="-2757996" y="372459"/>
            <a:ext cx="2335965" cy="571424"/>
          </a:xfrm>
          <a:prstGeom prst="rect">
            <a:avLst/>
          </a:prstGeom>
          <a:noFill/>
        </p:spPr>
        <p:txBody>
          <a:bodyPr wrap="square" lIns="62977" tIns="31489" rIns="62977" bIns="31489" rtlCol="0">
            <a:spAutoFit/>
          </a:bodyPr>
          <a:lstStyle/>
          <a:p>
            <a:pPr algn="r" defTabSz="685800" fontAlgn="auto">
              <a:spcBef>
                <a:spcPts val="0"/>
              </a:spcBef>
              <a:spcAft>
                <a:spcPts val="0"/>
              </a:spcAft>
            </a:pPr>
            <a:r>
              <a:rPr lang="en-US" sz="825" b="1">
                <a:solidFill>
                  <a:prstClr val="white"/>
                </a:solidFill>
                <a:latin typeface="Verdana"/>
                <a:ea typeface="+mn-ea"/>
                <a:cs typeface="+mn-cs"/>
              </a:rPr>
              <a:t>Non Printer friendly version:</a:t>
            </a:r>
          </a:p>
          <a:p>
            <a:pPr algn="r" defTabSz="685800" fontAlgn="auto">
              <a:spcBef>
                <a:spcPts val="0"/>
              </a:spcBef>
              <a:spcAft>
                <a:spcPts val="0"/>
              </a:spcAft>
            </a:pPr>
            <a:r>
              <a:rPr lang="en-US" sz="825">
                <a:solidFill>
                  <a:prstClr val="white"/>
                </a:solidFill>
                <a:latin typeface="Verdana"/>
                <a:ea typeface="+mn-ea"/>
                <a:cs typeface="+mn-cs"/>
              </a:rPr>
              <a:t>When presentations will be printed, please choose the white slides: Slide A1, Slide B2 and Slide L2</a:t>
            </a:r>
          </a:p>
        </p:txBody>
      </p:sp>
    </p:spTree>
    <p:extLst>
      <p:ext uri="{BB962C8B-B14F-4D97-AF65-F5344CB8AC3E}">
        <p14:creationId xmlns:p14="http://schemas.microsoft.com/office/powerpoint/2010/main" val="67687168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Slide I: 2-columns">
    <p:spTree>
      <p:nvGrpSpPr>
        <p:cNvPr id="1" name=""/>
        <p:cNvGrpSpPr/>
        <p:nvPr/>
      </p:nvGrpSpPr>
      <p:grpSpPr>
        <a:xfrm>
          <a:off x="0" y="0"/>
          <a:ext cx="0" cy="0"/>
          <a:chOff x="0" y="0"/>
          <a:chExt cx="0" cy="0"/>
        </a:xfrm>
      </p:grpSpPr>
      <p:sp>
        <p:nvSpPr>
          <p:cNvPr id="2" name="Rubrik 1"/>
          <p:cNvSpPr>
            <a:spLocks noGrp="1"/>
          </p:cNvSpPr>
          <p:nvPr>
            <p:ph type="title"/>
          </p:nvPr>
        </p:nvSpPr>
        <p:spPr>
          <a:xfrm>
            <a:off x="332644" y="539750"/>
            <a:ext cx="6422780" cy="309600"/>
          </a:xfrm>
        </p:spPr>
        <p:txBody>
          <a:bodyPr/>
          <a:lstStyle/>
          <a:p>
            <a:r>
              <a:rPr lang="en-US" noProof="0"/>
              <a:t>Click to edit Master title style</a:t>
            </a:r>
            <a:endParaRPr lang="sv-SE" noProof="0"/>
          </a:p>
        </p:txBody>
      </p:sp>
      <p:sp>
        <p:nvSpPr>
          <p:cNvPr id="3" name="Platshållare för datum 2"/>
          <p:cNvSpPr>
            <a:spLocks noGrp="1"/>
          </p:cNvSpPr>
          <p:nvPr>
            <p:ph type="dt" sz="half" idx="10"/>
          </p:nvPr>
        </p:nvSpPr>
        <p:spPr/>
        <p:txBody>
          <a:bodyPr/>
          <a:lstStyle/>
          <a:p>
            <a:fld id="{5A944645-8C9E-4BDB-B4B8-5178CE538A87}" type="datetime1">
              <a:rPr lang="en-US" smtClean="0">
                <a:solidFill>
                  <a:prstClr val="black"/>
                </a:solidFill>
              </a:rPr>
              <a:pPr/>
              <a:t>9/14/2023</a:t>
            </a:fld>
            <a:endParaRPr lang="sv-SE">
              <a:solidFill>
                <a:prstClr val="black"/>
              </a:solidFill>
            </a:endParaRPr>
          </a:p>
        </p:txBody>
      </p:sp>
      <p:sp>
        <p:nvSpPr>
          <p:cNvPr id="5" name="Platshållare för bildnummer 4"/>
          <p:cNvSpPr>
            <a:spLocks noGrp="1"/>
          </p:cNvSpPr>
          <p:nvPr>
            <p:ph type="sldNum" sz="quarter" idx="12"/>
          </p:nvPr>
        </p:nvSpPr>
        <p:spPr/>
        <p:txBody>
          <a:bodyPr/>
          <a:lstStyle/>
          <a:p>
            <a:fld id="{9F29718E-E53E-4F01-9318-5CD72E98E741}" type="slidenum">
              <a:rPr lang="sv-SE" smtClean="0">
                <a:solidFill>
                  <a:prstClr val="black"/>
                </a:solidFill>
              </a:rPr>
              <a:pPr/>
              <a:t>‹#›</a:t>
            </a:fld>
            <a:endParaRPr lang="sv-SE">
              <a:solidFill>
                <a:prstClr val="black"/>
              </a:solidFill>
            </a:endParaRPr>
          </a:p>
        </p:txBody>
      </p:sp>
      <p:sp>
        <p:nvSpPr>
          <p:cNvPr id="8" name="Platshållare för text 6"/>
          <p:cNvSpPr>
            <a:spLocks noGrp="1"/>
          </p:cNvSpPr>
          <p:nvPr>
            <p:ph type="body" sz="quarter" idx="14"/>
          </p:nvPr>
        </p:nvSpPr>
        <p:spPr>
          <a:xfrm>
            <a:off x="332643" y="2168713"/>
            <a:ext cx="4119196" cy="4155888"/>
          </a:xfrm>
        </p:spPr>
        <p:txBody>
          <a:bodyPr rIns="0"/>
          <a:lstStyle>
            <a:lvl1pPr>
              <a:defRPr b="0" cap="none">
                <a:solidFill>
                  <a:schemeClr val="tx1"/>
                </a:solidFill>
              </a:defRPr>
            </a:lvl1pPr>
            <a:lvl5pPr marL="528089" marR="0" indent="-125736" algn="l" defTabSz="685757" rtl="0" eaLnBrk="1" fontAlgn="auto" latinLnBrk="0" hangingPunct="1">
              <a:lnSpc>
                <a:spcPct val="100000"/>
              </a:lnSpc>
              <a:spcBef>
                <a:spcPct val="20000"/>
              </a:spcBef>
              <a:spcAft>
                <a:spcPts val="450"/>
              </a:spcAft>
              <a:buClrTx/>
              <a:buSzTx/>
              <a:buFont typeface="Wingdings" pitchFamily="2" charset="2"/>
              <a:buChar char="§"/>
              <a:tabLst/>
              <a:defRPr/>
            </a:lvl5pPr>
            <a:lvl6pPr marL="675691" indent="-129016">
              <a:spcAft>
                <a:spcPts val="450"/>
              </a:spcAft>
              <a:buFont typeface="Arial" pitchFamily="34" charset="0"/>
              <a:buChar char="−"/>
              <a:defRPr/>
            </a:lvl6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sv-SE" noProof="0"/>
          </a:p>
        </p:txBody>
      </p:sp>
      <p:sp>
        <p:nvSpPr>
          <p:cNvPr id="9" name="Platshållare för text 6"/>
          <p:cNvSpPr>
            <a:spLocks noGrp="1"/>
          </p:cNvSpPr>
          <p:nvPr>
            <p:ph type="body" sz="quarter" idx="15"/>
          </p:nvPr>
        </p:nvSpPr>
        <p:spPr>
          <a:xfrm>
            <a:off x="332643" y="1749425"/>
            <a:ext cx="4119196" cy="243792"/>
          </a:xfrm>
        </p:spPr>
        <p:txBody>
          <a:bodyPr rIns="0"/>
          <a:lstStyle>
            <a:lvl1pPr>
              <a:defRPr b="1" cap="none" baseline="0">
                <a:solidFill>
                  <a:schemeClr val="accent1"/>
                </a:solidFill>
              </a:defRPr>
            </a:lvl1pPr>
            <a:lvl5pPr marL="528089" marR="0" indent="-125736" algn="l" defTabSz="685757" rtl="0" eaLnBrk="1" fontAlgn="auto" latinLnBrk="0" hangingPunct="1">
              <a:lnSpc>
                <a:spcPct val="100000"/>
              </a:lnSpc>
              <a:spcBef>
                <a:spcPct val="20000"/>
              </a:spcBef>
              <a:spcAft>
                <a:spcPts val="0"/>
              </a:spcAft>
              <a:buClrTx/>
              <a:buSzTx/>
              <a:buFont typeface="Wingdings" pitchFamily="2" charset="2"/>
              <a:buChar char="§"/>
              <a:tabLst/>
              <a:defRPr/>
            </a:lvl5pPr>
            <a:lvl6pPr marL="675691" indent="-129016">
              <a:buFont typeface="Arial" pitchFamily="34" charset="0"/>
              <a:buChar char="−"/>
              <a:defRPr/>
            </a:lvl6pPr>
          </a:lstStyle>
          <a:p>
            <a:pPr lvl="0"/>
            <a:r>
              <a:rPr lang="en-US" noProof="0"/>
              <a:t>Click to edit Master text styles</a:t>
            </a:r>
          </a:p>
        </p:txBody>
      </p:sp>
      <p:sp>
        <p:nvSpPr>
          <p:cNvPr id="10" name="Platshållare för text 6"/>
          <p:cNvSpPr>
            <a:spLocks noGrp="1"/>
          </p:cNvSpPr>
          <p:nvPr>
            <p:ph type="body" sz="quarter" idx="16"/>
          </p:nvPr>
        </p:nvSpPr>
        <p:spPr>
          <a:xfrm>
            <a:off x="4698023" y="2168713"/>
            <a:ext cx="4116266" cy="4155888"/>
          </a:xfrm>
        </p:spPr>
        <p:txBody>
          <a:bodyPr rIns="0"/>
          <a:lstStyle>
            <a:lvl1pPr>
              <a:defRPr b="0" cap="none">
                <a:solidFill>
                  <a:schemeClr val="tx1"/>
                </a:solidFill>
              </a:defRPr>
            </a:lvl1pPr>
            <a:lvl5pPr marL="528089" marR="0" indent="-125736" algn="l" defTabSz="685757" rtl="0" eaLnBrk="1" fontAlgn="auto" latinLnBrk="0" hangingPunct="1">
              <a:lnSpc>
                <a:spcPct val="100000"/>
              </a:lnSpc>
              <a:spcBef>
                <a:spcPct val="20000"/>
              </a:spcBef>
              <a:spcAft>
                <a:spcPts val="450"/>
              </a:spcAft>
              <a:buClrTx/>
              <a:buSzTx/>
              <a:buFont typeface="Wingdings" pitchFamily="2" charset="2"/>
              <a:buChar char="§"/>
              <a:tabLst/>
              <a:defRPr/>
            </a:lvl5pPr>
            <a:lvl6pPr marL="675691" indent="-129016">
              <a:spcAft>
                <a:spcPts val="450"/>
              </a:spcAft>
              <a:buFont typeface="Arial" pitchFamily="34" charset="0"/>
              <a:buChar char="−"/>
              <a:defRPr/>
            </a:lvl6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sv-SE" noProof="0"/>
          </a:p>
        </p:txBody>
      </p:sp>
      <p:sp>
        <p:nvSpPr>
          <p:cNvPr id="11" name="Platshållare för text 6"/>
          <p:cNvSpPr>
            <a:spLocks noGrp="1"/>
          </p:cNvSpPr>
          <p:nvPr>
            <p:ph type="body" sz="quarter" idx="17"/>
          </p:nvPr>
        </p:nvSpPr>
        <p:spPr>
          <a:xfrm>
            <a:off x="4698023" y="1749425"/>
            <a:ext cx="4116266" cy="243792"/>
          </a:xfrm>
        </p:spPr>
        <p:txBody>
          <a:bodyPr rIns="0"/>
          <a:lstStyle>
            <a:lvl1pPr>
              <a:buSzPct val="70000"/>
              <a:buFont typeface="Wingdings" pitchFamily="2" charset="2"/>
              <a:buNone/>
              <a:defRPr b="1" cap="none" baseline="0">
                <a:solidFill>
                  <a:schemeClr val="accent1"/>
                </a:solidFill>
              </a:defRPr>
            </a:lvl1pPr>
            <a:lvl5pPr marL="528089" marR="0" indent="-125736" algn="l" defTabSz="685757" rtl="0" eaLnBrk="1" fontAlgn="auto" latinLnBrk="0" hangingPunct="1">
              <a:lnSpc>
                <a:spcPct val="100000"/>
              </a:lnSpc>
              <a:spcBef>
                <a:spcPct val="20000"/>
              </a:spcBef>
              <a:spcAft>
                <a:spcPts val="0"/>
              </a:spcAft>
              <a:buClrTx/>
              <a:buSzTx/>
              <a:buFont typeface="Wingdings" pitchFamily="2" charset="2"/>
              <a:buChar char="§"/>
              <a:tabLst/>
              <a:defRPr/>
            </a:lvl5pPr>
            <a:lvl6pPr marL="675691" indent="-129016">
              <a:buFont typeface="Arial" pitchFamily="34" charset="0"/>
              <a:buChar char="−"/>
              <a:defRPr/>
            </a:lvl6pPr>
          </a:lstStyle>
          <a:p>
            <a:pPr lvl="0"/>
            <a:r>
              <a:rPr lang="en-US" noProof="0"/>
              <a:t>Click to edit Master text styles</a:t>
            </a:r>
          </a:p>
        </p:txBody>
      </p:sp>
      <p:sp>
        <p:nvSpPr>
          <p:cNvPr id="12" name="Platshållare för sidfot 83"/>
          <p:cNvSpPr>
            <a:spLocks noGrp="1"/>
          </p:cNvSpPr>
          <p:nvPr>
            <p:ph type="ftr" sz="quarter" idx="3"/>
          </p:nvPr>
        </p:nvSpPr>
        <p:spPr>
          <a:xfrm>
            <a:off x="4698023" y="6472184"/>
            <a:ext cx="2895600" cy="129600"/>
          </a:xfrm>
          <a:prstGeom prst="rect">
            <a:avLst/>
          </a:prstGeom>
        </p:spPr>
        <p:txBody>
          <a:bodyPr vert="horz" lIns="0" tIns="0" rIns="0" bIns="0" rtlCol="0" anchor="ctr"/>
          <a:lstStyle>
            <a:lvl1pPr algn="l">
              <a:defRPr sz="600">
                <a:solidFill>
                  <a:schemeClr val="tx1"/>
                </a:solidFill>
              </a:defRPr>
            </a:lvl1pPr>
          </a:lstStyle>
          <a:p>
            <a:endParaRPr lang="sv-SE">
              <a:solidFill>
                <a:prstClr val="black"/>
              </a:solidFill>
            </a:endParaRPr>
          </a:p>
        </p:txBody>
      </p:sp>
    </p:spTree>
    <p:extLst>
      <p:ext uri="{BB962C8B-B14F-4D97-AF65-F5344CB8AC3E}">
        <p14:creationId xmlns:p14="http://schemas.microsoft.com/office/powerpoint/2010/main" val="415422411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nvPr>
        </p:nvGraphicFramePr>
        <p:xfrm>
          <a:off x="1623" y="1622"/>
          <a:ext cx="1619" cy="1619"/>
        </p:xfrm>
        <a:graphic>
          <a:graphicData uri="http://schemas.openxmlformats.org/presentationml/2006/ole">
            <mc:AlternateContent xmlns:mc="http://schemas.openxmlformats.org/markup-compatibility/2006">
              <mc:Choice xmlns:v="urn:schemas-microsoft-com:vml" Requires="v">
                <p:oleObj name="think-cell Slide" r:id="rId4" imgW="360" imgH="360" progId="">
                  <p:embed/>
                </p:oleObj>
              </mc:Choice>
              <mc:Fallback>
                <p:oleObj name="think-cell Slide" r:id="rId4" imgW="360" imgH="360" progId="">
                  <p:embed/>
                  <p:pic>
                    <p:nvPicPr>
                      <p:cNvPr id="3" name="Object 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3" y="1622"/>
                        <a:ext cx="1619" cy="16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p:cNvSpPr/>
          <p:nvPr>
            <p:custDataLst>
              <p:tags r:id="rId2"/>
            </p:custDataLst>
          </p:nvPr>
        </p:nvSpPr>
        <p:spPr>
          <a:xfrm>
            <a:off x="1" y="2"/>
            <a:ext cx="158750" cy="211667"/>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defTabSz="914355" fontAlgn="base">
              <a:spcBef>
                <a:spcPct val="0"/>
              </a:spcBef>
              <a:spcAft>
                <a:spcPct val="0"/>
              </a:spcAft>
            </a:pPr>
            <a:endParaRPr lang="sv-SE" sz="2000" dirty="0" err="1">
              <a:solidFill>
                <a:srgbClr val="25335E"/>
              </a:solidFill>
              <a:sym typeface="Verdana" panose="020B0604030504040204" pitchFamily="34" charset="0"/>
            </a:endParaRPr>
          </a:p>
        </p:txBody>
      </p:sp>
      <p:sp>
        <p:nvSpPr>
          <p:cNvPr id="9" name="Rubrik 4"/>
          <p:cNvSpPr txBox="1">
            <a:spLocks/>
          </p:cNvSpPr>
          <p:nvPr/>
        </p:nvSpPr>
        <p:spPr>
          <a:xfrm>
            <a:off x="507100" y="3165478"/>
            <a:ext cx="4262747" cy="2154239"/>
          </a:xfrm>
          <a:prstGeom prst="rect">
            <a:avLst/>
          </a:prstGeom>
          <a:solidFill>
            <a:srgbClr val="00A0D6"/>
          </a:solidFill>
        </p:spPr>
        <p:txBody>
          <a:bodyPr vert="horz" lIns="112691" tIns="169036" rIns="112691" bIns="0" rtlCol="0" anchor="t" anchorCtr="0">
            <a:noAutofit/>
          </a:bodyPr>
          <a:lstStyle>
            <a:lvl1pPr marL="0" marR="0" indent="0" algn="l" defTabSz="779202" rtl="0" eaLnBrk="1" fontAlgn="auto" latinLnBrk="0" hangingPunct="1">
              <a:lnSpc>
                <a:spcPts val="2755"/>
              </a:lnSpc>
              <a:spcBef>
                <a:spcPct val="0"/>
              </a:spcBef>
              <a:spcAft>
                <a:spcPts val="0"/>
              </a:spcAft>
              <a:buClrTx/>
              <a:buSzTx/>
              <a:buFontTx/>
              <a:buNone/>
              <a:tabLst/>
              <a:defRPr lang="en-GB" sz="2600" b="1" kern="1200" spc="-32" baseline="0" smtClean="0">
                <a:solidFill>
                  <a:schemeClr val="bg1"/>
                </a:solidFill>
                <a:latin typeface="+mj-lt"/>
                <a:ea typeface="+mj-ea"/>
                <a:cs typeface="+mj-cs"/>
              </a:defRPr>
            </a:lvl1pPr>
          </a:lstStyle>
          <a:p>
            <a:pPr>
              <a:defRPr/>
            </a:pPr>
            <a:endParaRPr lang="sv-SE" sz="2000" b="0" dirty="0">
              <a:solidFill>
                <a:prstClr val="white"/>
              </a:solidFill>
            </a:endParaRPr>
          </a:p>
        </p:txBody>
      </p:sp>
      <p:sp>
        <p:nvSpPr>
          <p:cNvPr id="4" name="Working Draft Text" hidden="1"/>
          <p:cNvSpPr txBox="1">
            <a:spLocks noChangeArrowheads="1"/>
          </p:cNvSpPr>
          <p:nvPr/>
        </p:nvSpPr>
        <p:spPr bwMode="auto">
          <a:xfrm>
            <a:off x="323850" y="6339050"/>
            <a:ext cx="2846838"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4355" eaLnBrk="1" fontAlgn="base" hangingPunct="1">
              <a:spcBef>
                <a:spcPct val="0"/>
              </a:spcBef>
              <a:spcAft>
                <a:spcPct val="0"/>
              </a:spcAft>
              <a:defRPr/>
            </a:pPr>
            <a:r>
              <a:rPr lang="sv-SE" sz="700" b="1" dirty="0">
                <a:solidFill>
                  <a:srgbClr val="FFFFFF"/>
                </a:solidFill>
                <a:latin typeface="Verdana"/>
              </a:rPr>
              <a:t>WORKING DRAFT</a:t>
            </a:r>
          </a:p>
        </p:txBody>
      </p:sp>
      <p:sp>
        <p:nvSpPr>
          <p:cNvPr id="6" name="Working Draft" hidden="1"/>
          <p:cNvSpPr txBox="1">
            <a:spLocks noChangeArrowheads="1"/>
          </p:cNvSpPr>
          <p:nvPr/>
        </p:nvSpPr>
        <p:spPr bwMode="auto">
          <a:xfrm>
            <a:off x="323852" y="6502760"/>
            <a:ext cx="3029197"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4355" eaLnBrk="1" fontAlgn="base" hangingPunct="1">
              <a:spcBef>
                <a:spcPct val="0"/>
              </a:spcBef>
              <a:spcAft>
                <a:spcPct val="0"/>
              </a:spcAft>
              <a:defRPr/>
            </a:pPr>
            <a:r>
              <a:rPr lang="en-GB" sz="700">
                <a:solidFill>
                  <a:srgbClr val="FFFFFF"/>
                </a:solidFill>
                <a:latin typeface="Verdana"/>
              </a:rPr>
              <a:t>Last Modified 3/18/2019 9:34 AM W. Europe Standard Time</a:t>
            </a:r>
            <a:endParaRPr lang="sv-SE" sz="700" dirty="0">
              <a:solidFill>
                <a:srgbClr val="FFFFFF"/>
              </a:solidFill>
              <a:latin typeface="Verdana"/>
            </a:endParaRPr>
          </a:p>
        </p:txBody>
      </p:sp>
      <p:sp>
        <p:nvSpPr>
          <p:cNvPr id="7" name="Printed" hidden="1"/>
          <p:cNvSpPr txBox="1">
            <a:spLocks noChangeArrowheads="1"/>
          </p:cNvSpPr>
          <p:nvPr/>
        </p:nvSpPr>
        <p:spPr bwMode="auto">
          <a:xfrm>
            <a:off x="323850" y="6666472"/>
            <a:ext cx="2846838"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4355" eaLnBrk="1" fontAlgn="base" hangingPunct="1">
              <a:spcBef>
                <a:spcPct val="0"/>
              </a:spcBef>
              <a:spcAft>
                <a:spcPct val="0"/>
              </a:spcAft>
              <a:defRPr/>
            </a:pPr>
            <a:r>
              <a:rPr lang="en-GB" sz="700">
                <a:solidFill>
                  <a:srgbClr val="FFFFFF"/>
                </a:solidFill>
                <a:latin typeface="Verdana"/>
              </a:rPr>
              <a:t>Printed 2/26/2019 7:11 PM W. Europe Standard Time</a:t>
            </a:r>
            <a:endParaRPr lang="sv-SE" sz="700" dirty="0">
              <a:solidFill>
                <a:srgbClr val="FFFFFF"/>
              </a:solidFill>
              <a:latin typeface="Verdana"/>
            </a:endParaRPr>
          </a:p>
        </p:txBody>
      </p:sp>
      <p:sp>
        <p:nvSpPr>
          <p:cNvPr id="13314" name="Title"/>
          <p:cNvSpPr>
            <a:spLocks noGrp="1" noChangeArrowheads="1"/>
          </p:cNvSpPr>
          <p:nvPr>
            <p:ph type="ctrTitle"/>
          </p:nvPr>
        </p:nvSpPr>
        <p:spPr bwMode="auto">
          <a:xfrm>
            <a:off x="669656" y="3324437"/>
            <a:ext cx="3937635" cy="307777"/>
          </a:xfrm>
          <a:prstGeom prst="rect">
            <a:avLst/>
          </a:prstGeom>
        </p:spPr>
        <p:txBody>
          <a:bodyPr wrap="square">
            <a:spAutoFit/>
          </a:bodyPr>
          <a:lstStyle>
            <a:lvl1pPr>
              <a:defRPr sz="2000" b="0" baseline="0">
                <a:solidFill>
                  <a:schemeClr val="bg1"/>
                </a:solidFill>
                <a:latin typeface="+mj-lt"/>
                <a:ea typeface="+mj-ea"/>
              </a:defRPr>
            </a:lvl1pPr>
          </a:lstStyle>
          <a:p>
            <a:pPr lvl="0" latinLnBrk="0"/>
            <a:r>
              <a:rPr lang="sv-SE" noProof="0" dirty="0" err="1"/>
              <a:t>Click</a:t>
            </a:r>
            <a:r>
              <a:rPr lang="sv-SE" noProof="0" dirty="0"/>
              <a:t> to </a:t>
            </a:r>
            <a:r>
              <a:rPr lang="sv-SE" noProof="0" dirty="0" err="1"/>
              <a:t>edit</a:t>
            </a:r>
            <a:r>
              <a:rPr lang="sv-SE" noProof="0" dirty="0"/>
              <a:t> Master </a:t>
            </a:r>
            <a:r>
              <a:rPr lang="sv-SE" noProof="0" dirty="0" err="1"/>
              <a:t>title</a:t>
            </a:r>
            <a:r>
              <a:rPr lang="sv-SE" noProof="0" dirty="0"/>
              <a:t> style</a:t>
            </a:r>
          </a:p>
        </p:txBody>
      </p:sp>
      <p:sp>
        <p:nvSpPr>
          <p:cNvPr id="13315" name="Subtitle"/>
          <p:cNvSpPr>
            <a:spLocks noGrp="1" noChangeArrowheads="1"/>
          </p:cNvSpPr>
          <p:nvPr>
            <p:ph type="subTitle" idx="1"/>
          </p:nvPr>
        </p:nvSpPr>
        <p:spPr bwMode="auto">
          <a:xfrm>
            <a:off x="669656" y="4185018"/>
            <a:ext cx="3937635" cy="215444"/>
          </a:xfrm>
          <a:prstGeom prst="rect">
            <a:avLst/>
          </a:prstGeom>
        </p:spPr>
        <p:txBody>
          <a:bodyPr wrap="square">
            <a:spAutoFit/>
          </a:bodyPr>
          <a:lstStyle>
            <a:lvl1pPr>
              <a:defRPr sz="1400" b="1" cap="none" baseline="0">
                <a:solidFill>
                  <a:schemeClr val="bg1"/>
                </a:solidFill>
                <a:latin typeface="+mn-lt"/>
                <a:ea typeface="+mn-ea"/>
              </a:defRPr>
            </a:lvl1pPr>
          </a:lstStyle>
          <a:p>
            <a:pPr lvl="0" latinLnBrk="0"/>
            <a:r>
              <a:rPr lang="sv-SE" noProof="0" dirty="0" err="1"/>
              <a:t>Click</a:t>
            </a:r>
            <a:r>
              <a:rPr lang="sv-SE" noProof="0" dirty="0"/>
              <a:t> to </a:t>
            </a:r>
            <a:r>
              <a:rPr lang="sv-SE" noProof="0" dirty="0" err="1"/>
              <a:t>edit</a:t>
            </a:r>
            <a:r>
              <a:rPr lang="sv-SE" noProof="0" dirty="0"/>
              <a:t> Master </a:t>
            </a:r>
            <a:r>
              <a:rPr lang="sv-SE" noProof="0" dirty="0" err="1"/>
              <a:t>subtitle</a:t>
            </a:r>
            <a:r>
              <a:rPr lang="sv-SE" noProof="0" dirty="0"/>
              <a:t> style</a:t>
            </a:r>
          </a:p>
        </p:txBody>
      </p:sp>
      <p:sp>
        <p:nvSpPr>
          <p:cNvPr id="57" name="Document type" hidden="1"/>
          <p:cNvSpPr txBox="1">
            <a:spLocks noChangeArrowheads="1"/>
          </p:cNvSpPr>
          <p:nvPr/>
        </p:nvSpPr>
        <p:spPr bwMode="auto">
          <a:xfrm>
            <a:off x="669656" y="4984048"/>
            <a:ext cx="393763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14355" eaLnBrk="1" fontAlgn="base" hangingPunct="1">
              <a:spcBef>
                <a:spcPct val="0"/>
              </a:spcBef>
              <a:spcAft>
                <a:spcPct val="0"/>
              </a:spcAft>
              <a:defRPr/>
            </a:pPr>
            <a:r>
              <a:rPr lang="sv-SE" sz="1200" b="1" dirty="0" err="1">
                <a:solidFill>
                  <a:srgbClr val="FFFFFF"/>
                </a:solidFill>
                <a:latin typeface="Verdana"/>
              </a:rPr>
              <a:t>Document</a:t>
            </a:r>
            <a:r>
              <a:rPr lang="sv-SE" sz="1200" b="1" dirty="0">
                <a:solidFill>
                  <a:srgbClr val="FFFFFF"/>
                </a:solidFill>
                <a:latin typeface="Verdana"/>
              </a:rPr>
              <a:t> </a:t>
            </a:r>
            <a:r>
              <a:rPr lang="sv-SE" sz="1200" b="1" dirty="0" err="1">
                <a:solidFill>
                  <a:srgbClr val="FFFFFF"/>
                </a:solidFill>
                <a:latin typeface="Verdana"/>
              </a:rPr>
              <a:t>type</a:t>
            </a:r>
            <a:r>
              <a:rPr lang="sv-SE" sz="1200" b="1" dirty="0">
                <a:solidFill>
                  <a:srgbClr val="FFFFFF"/>
                </a:solidFill>
                <a:latin typeface="Verdana"/>
              </a:rPr>
              <a:t> | Date</a:t>
            </a:r>
          </a:p>
        </p:txBody>
      </p:sp>
    </p:spTree>
    <p:extLst>
      <p:ext uri="{BB962C8B-B14F-4D97-AF65-F5344CB8AC3E}">
        <p14:creationId xmlns:p14="http://schemas.microsoft.com/office/powerpoint/2010/main" val="215993383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nvPr>
        </p:nvGraphicFramePr>
        <p:xfrm>
          <a:off x="1589" y="2119"/>
          <a:ext cx="1587" cy="2116"/>
        </p:xfrm>
        <a:graphic>
          <a:graphicData uri="http://schemas.openxmlformats.org/presentationml/2006/ole">
            <mc:AlternateContent xmlns:mc="http://schemas.openxmlformats.org/markup-compatibility/2006">
              <mc:Choice xmlns:v="urn:schemas-microsoft-com:vml" Requires="v">
                <p:oleObj name="think-cell Slide" r:id="rId4" imgW="360" imgH="360" progId="">
                  <p:embed/>
                </p:oleObj>
              </mc:Choice>
              <mc:Fallback>
                <p:oleObj name="think-cell Slide" r:id="rId4" imgW="360" imgH="360" progId="">
                  <p:embed/>
                  <p:pic>
                    <p:nvPicPr>
                      <p:cNvPr id="3" name="Object 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9" y="2119"/>
                        <a:ext cx="1587" cy="21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hidden="1"/>
          <p:cNvSpPr/>
          <p:nvPr>
            <p:custDataLst>
              <p:tags r:id="rId2"/>
            </p:custDataLst>
          </p:nvPr>
        </p:nvSpPr>
        <p:spPr>
          <a:xfrm>
            <a:off x="1" y="2"/>
            <a:ext cx="158750" cy="211667"/>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defTabSz="914355" fontAlgn="base">
              <a:spcBef>
                <a:spcPct val="0"/>
              </a:spcBef>
              <a:spcAft>
                <a:spcPct val="0"/>
              </a:spcAft>
            </a:pPr>
            <a:endParaRPr lang="sv-SE" sz="2000" b="1" dirty="0" err="1">
              <a:solidFill>
                <a:srgbClr val="25335E"/>
              </a:solidFill>
              <a:sym typeface="Verdana" panose="020B0604030504040204" pitchFamily="34" charset="0"/>
            </a:endParaRPr>
          </a:p>
        </p:txBody>
      </p:sp>
      <p:sp>
        <p:nvSpPr>
          <p:cNvPr id="2" name="2. Slide Title"/>
          <p:cNvSpPr>
            <a:spLocks noGrp="1"/>
          </p:cNvSpPr>
          <p:nvPr>
            <p:ph type="title"/>
          </p:nvPr>
        </p:nvSpPr>
        <p:spPr bwMode="auto"/>
        <p:txBody>
          <a:bodyPr/>
          <a:lstStyle/>
          <a:p>
            <a:r>
              <a:rPr lang="sv-SE" dirty="0" err="1"/>
              <a:t>Click</a:t>
            </a:r>
            <a:r>
              <a:rPr lang="sv-SE" dirty="0"/>
              <a:t> to </a:t>
            </a:r>
            <a:r>
              <a:rPr lang="sv-SE" dirty="0" err="1"/>
              <a:t>edit</a:t>
            </a:r>
            <a:r>
              <a:rPr lang="sv-SE" dirty="0"/>
              <a:t> Master </a:t>
            </a:r>
            <a:r>
              <a:rPr lang="sv-SE" dirty="0" err="1"/>
              <a:t>title</a:t>
            </a:r>
            <a:r>
              <a:rPr lang="sv-SE" dirty="0"/>
              <a:t> style</a:t>
            </a:r>
          </a:p>
        </p:txBody>
      </p:sp>
    </p:spTree>
    <p:extLst>
      <p:ext uri="{BB962C8B-B14F-4D97-AF65-F5344CB8AC3E}">
        <p14:creationId xmlns:p14="http://schemas.microsoft.com/office/powerpoint/2010/main" val="2640918960"/>
      </p:ext>
    </p:extLst>
  </p:cSld>
  <p:clrMapOvr>
    <a:masterClrMapping/>
  </p:clrMapOvr>
  <p:extLst>
    <p:ext uri="{DCECCB84-F9BA-43D5-87BE-67443E8EF086}">
      <p15:sldGuideLst xmlns:p15="http://schemas.microsoft.com/office/powerpoint/2012/main">
        <p15:guide id="1" pos="5617">
          <p15:clr>
            <a:srgbClr val="F26B43"/>
          </p15:clr>
        </p15:guide>
        <p15:guide id="2" pos="76">
          <p15:clr>
            <a:srgbClr val="F26B43"/>
          </p15:clr>
        </p15:guide>
        <p15:guide id="3" orient="horz" pos="437">
          <p15:clr>
            <a:srgbClr val="F26B43"/>
          </p15:clr>
        </p15:guide>
        <p15:guide id="4" orient="horz" pos="2993">
          <p15:clr>
            <a:srgbClr val="F26B43"/>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nvPr>
        </p:nvGraphicFramePr>
        <p:xfrm>
          <a:off x="1589" y="2119"/>
          <a:ext cx="1587" cy="2116"/>
        </p:xfrm>
        <a:graphic>
          <a:graphicData uri="http://schemas.openxmlformats.org/presentationml/2006/ole">
            <mc:AlternateContent xmlns:mc="http://schemas.openxmlformats.org/markup-compatibility/2006">
              <mc:Choice xmlns:v="urn:schemas-microsoft-com:vml" Requires="v">
                <p:oleObj name="think-cell Slide" r:id="rId4" imgW="360" imgH="360" progId="">
                  <p:embed/>
                </p:oleObj>
              </mc:Choice>
              <mc:Fallback>
                <p:oleObj name="think-cell Slide" r:id="rId4" imgW="360" imgH="360" progId="">
                  <p:embed/>
                  <p:pic>
                    <p:nvPicPr>
                      <p:cNvPr id="3" name="Object 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9" y="2119"/>
                        <a:ext cx="1587" cy="21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hidden="1"/>
          <p:cNvSpPr/>
          <p:nvPr>
            <p:custDataLst>
              <p:tags r:id="rId2"/>
            </p:custDataLst>
          </p:nvPr>
        </p:nvSpPr>
        <p:spPr>
          <a:xfrm>
            <a:off x="1" y="2"/>
            <a:ext cx="158750" cy="211667"/>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defTabSz="914355" fontAlgn="base">
              <a:spcBef>
                <a:spcPct val="0"/>
              </a:spcBef>
              <a:spcAft>
                <a:spcPct val="0"/>
              </a:spcAft>
            </a:pPr>
            <a:endParaRPr lang="sv-SE" sz="2000" b="1" dirty="0" err="1">
              <a:solidFill>
                <a:srgbClr val="25335E"/>
              </a:solidFill>
              <a:sym typeface="Verdana" panose="020B0604030504040204" pitchFamily="34" charset="0"/>
            </a:endParaRPr>
          </a:p>
        </p:txBody>
      </p:sp>
      <p:sp>
        <p:nvSpPr>
          <p:cNvPr id="2" name="Title 1"/>
          <p:cNvSpPr>
            <a:spLocks noGrp="1"/>
          </p:cNvSpPr>
          <p:nvPr>
            <p:ph type="title"/>
          </p:nvPr>
        </p:nvSpPr>
        <p:spPr/>
        <p:txBody>
          <a:bodyPr/>
          <a:lstStyle>
            <a:lvl1pPr>
              <a:defRPr>
                <a:solidFill>
                  <a:schemeClr val="accent2"/>
                </a:solidFill>
              </a:defRPr>
            </a:lvl1pPr>
          </a:lstStyle>
          <a:p>
            <a:r>
              <a:rPr lang="sv-SE" dirty="0" err="1"/>
              <a:t>Click</a:t>
            </a:r>
            <a:r>
              <a:rPr lang="sv-SE" dirty="0"/>
              <a:t> to </a:t>
            </a:r>
            <a:r>
              <a:rPr lang="sv-SE" dirty="0" err="1"/>
              <a:t>edit</a:t>
            </a:r>
            <a:r>
              <a:rPr lang="sv-SE" dirty="0"/>
              <a:t> Master </a:t>
            </a:r>
            <a:r>
              <a:rPr lang="sv-SE" dirty="0" err="1"/>
              <a:t>title</a:t>
            </a:r>
            <a:r>
              <a:rPr lang="sv-SE" dirty="0"/>
              <a:t> style</a:t>
            </a:r>
          </a:p>
        </p:txBody>
      </p:sp>
    </p:spTree>
    <p:extLst>
      <p:ext uri="{BB962C8B-B14F-4D97-AF65-F5344CB8AC3E}">
        <p14:creationId xmlns:p14="http://schemas.microsoft.com/office/powerpoint/2010/main" val="4025380403"/>
      </p:ext>
    </p:extLst>
  </p:cSld>
  <p:clrMapOvr>
    <a:masterClrMapping/>
  </p:clrMapOvr>
  <p:extLst>
    <p:ext uri="{DCECCB84-F9BA-43D5-87BE-67443E8EF086}">
      <p15:sldGuideLst xmlns:p15="http://schemas.microsoft.com/office/powerpoint/2012/main">
        <p15:guide id="1" pos="4059">
          <p15:clr>
            <a:srgbClr val="000000"/>
          </p15:clr>
        </p15:guide>
        <p15:guide id="2" orient="horz" pos="436">
          <p15:clr>
            <a:srgbClr val="000000"/>
          </p15:clr>
        </p15:guide>
        <p15:guide id="3" orient="horz" pos="2994">
          <p15:clr>
            <a:srgbClr val="000000"/>
          </p15:clr>
        </p15:guide>
        <p15:guide id="4" pos="73">
          <p15:clr>
            <a:srgbClr val="00000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cxnSp>
        <p:nvCxnSpPr>
          <p:cNvPr id="5" name="Rak 4"/>
          <p:cNvCxnSpPr/>
          <p:nvPr/>
        </p:nvCxnSpPr>
        <p:spPr>
          <a:xfrm>
            <a:off x="457200" y="6457950"/>
            <a:ext cx="8229600"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6" name="Bildobjekt 9" descr="Seko Posten.pdf"/>
          <p:cNvPicPr>
            <a:picLocks/>
          </p:cNvPicPr>
          <p:nvPr userDrawn="1"/>
        </p:nvPicPr>
        <p:blipFill>
          <a:blip r:embed="rId2"/>
          <a:srcRect/>
          <a:stretch>
            <a:fillRect/>
          </a:stretch>
        </p:blipFill>
        <p:spPr bwMode="auto">
          <a:xfrm>
            <a:off x="358775" y="274638"/>
            <a:ext cx="1198563" cy="490537"/>
          </a:xfrm>
          <a:prstGeom prst="rect">
            <a:avLst/>
          </a:prstGeom>
          <a:noFill/>
          <a:ln w="9525">
            <a:noFill/>
            <a:miter lim="800000"/>
            <a:headEnd/>
            <a:tailEnd/>
          </a:ln>
        </p:spPr>
      </p:pic>
      <p:sp>
        <p:nvSpPr>
          <p:cNvPr id="2" name="Rubrik 1"/>
          <p:cNvSpPr>
            <a:spLocks noGrp="1"/>
          </p:cNvSpPr>
          <p:nvPr>
            <p:ph type="title"/>
          </p:nvPr>
        </p:nvSpPr>
        <p:spPr>
          <a:xfrm>
            <a:off x="1792288" y="4800600"/>
            <a:ext cx="5486400" cy="566739"/>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a:t>Dra bilden till platshållaren eller klicka på ikonen för att lägga till den</a:t>
            </a:r>
          </a:p>
        </p:txBody>
      </p:sp>
      <p:sp>
        <p:nvSpPr>
          <p:cNvPr id="4" name="Platshållare för text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7" name="Platshållare för datum 4"/>
          <p:cNvSpPr>
            <a:spLocks noGrp="1"/>
          </p:cNvSpPr>
          <p:nvPr>
            <p:ph type="dt" sz="half" idx="10"/>
          </p:nvPr>
        </p:nvSpPr>
        <p:spPr/>
        <p:txBody>
          <a:bodyPr/>
          <a:lstStyle>
            <a:lvl1pPr>
              <a:defRPr/>
            </a:lvl1pPr>
          </a:lstStyle>
          <a:p>
            <a:pPr>
              <a:defRPr/>
            </a:pPr>
            <a:fld id="{DB83B85D-13E9-494F-9840-4A0B13B5CFB4}" type="datetime1">
              <a:rPr lang="sv-SE" smtClean="0"/>
              <a:pPr>
                <a:defRPr/>
              </a:pPr>
              <a:t>2023-09-14</a:t>
            </a:fld>
            <a:endParaRPr lang="sv-SE"/>
          </a:p>
        </p:txBody>
      </p:sp>
      <p:sp>
        <p:nvSpPr>
          <p:cNvPr id="8" name="Platshållare för sidfot 5"/>
          <p:cNvSpPr>
            <a:spLocks noGrp="1"/>
          </p:cNvSpPr>
          <p:nvPr>
            <p:ph type="ftr" sz="quarter" idx="11"/>
          </p:nvPr>
        </p:nvSpPr>
        <p:spPr/>
        <p:txBody>
          <a:bodyPr/>
          <a:lstStyle>
            <a:lvl1pPr>
              <a:defRPr/>
            </a:lvl1pPr>
          </a:lstStyle>
          <a:p>
            <a:pPr>
              <a:defRPr/>
            </a:pPr>
            <a:r>
              <a:rPr lang="sv-SE"/>
              <a:t>Seko Postens turné</a:t>
            </a:r>
          </a:p>
        </p:txBody>
      </p:sp>
      <p:sp>
        <p:nvSpPr>
          <p:cNvPr id="9" name="Platshållare för bildnummer 6"/>
          <p:cNvSpPr>
            <a:spLocks noGrp="1"/>
          </p:cNvSpPr>
          <p:nvPr>
            <p:ph type="sldNum" sz="quarter" idx="12"/>
          </p:nvPr>
        </p:nvSpPr>
        <p:spPr/>
        <p:txBody>
          <a:bodyPr/>
          <a:lstStyle>
            <a:lvl1pPr>
              <a:defRPr/>
            </a:lvl1pPr>
          </a:lstStyle>
          <a:p>
            <a:pPr>
              <a:defRPr/>
            </a:pPr>
            <a:fld id="{DA4DD22D-742E-47E9-B323-E3FAA1B3C330}" type="slidenum">
              <a:rPr lang="sv-SE"/>
              <a:pPr>
                <a:defRPr/>
              </a:pPr>
              <a:t>‹#›</a:t>
            </a:fld>
            <a:endParaRPr lang="sv-SE"/>
          </a:p>
        </p:txBody>
      </p:sp>
    </p:spTree>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D2960911-8179-4C82-9739-DC92A7F9F0C1}"/>
              </a:ext>
            </a:extLst>
          </p:cNvPr>
          <p:cNvGraphicFramePr>
            <a:graphicFrameLocks noChangeAspect="1"/>
          </p:cNvGraphicFramePr>
          <p:nvPr>
            <p:custDataLst>
              <p:tags r:id="rId1"/>
            </p:custDataLst>
          </p:nvPr>
        </p:nvGraphicFramePr>
        <p:xfrm>
          <a:off x="1590" y="2120"/>
          <a:ext cx="1588" cy="2117"/>
        </p:xfrm>
        <a:graphic>
          <a:graphicData uri="http://schemas.openxmlformats.org/presentationml/2006/ole">
            <mc:AlternateContent xmlns:mc="http://schemas.openxmlformats.org/markup-compatibility/2006">
              <mc:Choice xmlns:v="urn:schemas-microsoft-com:vml" Requires="v">
                <p:oleObj name="think-cell Slide" r:id="rId4" imgW="360" imgH="360" progId="">
                  <p:embed/>
                </p:oleObj>
              </mc:Choice>
              <mc:Fallback>
                <p:oleObj name="think-cell Slide" r:id="rId4" imgW="360" imgH="360" progId="">
                  <p:embed/>
                  <p:pic>
                    <p:nvPicPr>
                      <p:cNvPr id="5" name="Object 4" hidden="1">
                        <a:extLst>
                          <a:ext uri="{FF2B5EF4-FFF2-40B4-BE49-F238E27FC236}">
                            <a16:creationId xmlns:a16="http://schemas.microsoft.com/office/drawing/2014/main" id="{D2960911-8179-4C82-9739-DC92A7F9F0C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90" y="2120"/>
                        <a:ext cx="1588" cy="211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hidden="1">
            <a:extLst>
              <a:ext uri="{FF2B5EF4-FFF2-40B4-BE49-F238E27FC236}">
                <a16:creationId xmlns:a16="http://schemas.microsoft.com/office/drawing/2014/main" id="{45AB190B-BC64-4EF0-970D-F4D76F93508C}"/>
              </a:ext>
            </a:extLst>
          </p:cNvPr>
          <p:cNvSpPr/>
          <p:nvPr>
            <p:custDataLst>
              <p:tags r:id="rId2"/>
            </p:custDataLst>
          </p:nvPr>
        </p:nvSpPr>
        <p:spPr>
          <a:xfrm>
            <a:off x="1" y="2"/>
            <a:ext cx="158750" cy="211667"/>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defTabSz="914355" fontAlgn="base">
              <a:spcBef>
                <a:spcPct val="0"/>
              </a:spcBef>
              <a:spcAft>
                <a:spcPct val="0"/>
              </a:spcAft>
            </a:pPr>
            <a:endParaRPr lang="sv-SE" sz="2000" b="1" dirty="0" err="1">
              <a:solidFill>
                <a:srgbClr val="25335E"/>
              </a:solidFill>
              <a:sym typeface="Verdana" panose="020B0604030504040204" pitchFamily="34" charset="0"/>
            </a:endParaRPr>
          </a:p>
        </p:txBody>
      </p:sp>
      <p:sp>
        <p:nvSpPr>
          <p:cNvPr id="2" name="Title 1"/>
          <p:cNvSpPr>
            <a:spLocks noGrp="1"/>
          </p:cNvSpPr>
          <p:nvPr>
            <p:ph type="title"/>
          </p:nvPr>
        </p:nvSpPr>
        <p:spPr/>
        <p:txBody>
          <a:bodyPr/>
          <a:lstStyle/>
          <a:p>
            <a:r>
              <a:rPr lang="sv-SE" dirty="0" err="1"/>
              <a:t>Click</a:t>
            </a:r>
            <a:r>
              <a:rPr lang="sv-SE" dirty="0"/>
              <a:t> to </a:t>
            </a:r>
            <a:r>
              <a:rPr lang="sv-SE" dirty="0" err="1"/>
              <a:t>edit</a:t>
            </a:r>
            <a:r>
              <a:rPr lang="sv-SE" dirty="0"/>
              <a:t> Master </a:t>
            </a:r>
            <a:r>
              <a:rPr lang="sv-SE" dirty="0" err="1"/>
              <a:t>title</a:t>
            </a:r>
            <a:r>
              <a:rPr lang="sv-SE" dirty="0"/>
              <a:t> style</a:t>
            </a:r>
          </a:p>
        </p:txBody>
      </p:sp>
      <p:sp>
        <p:nvSpPr>
          <p:cNvPr id="3" name="Content Placeholder 2"/>
          <p:cNvSpPr>
            <a:spLocks noGrp="1"/>
          </p:cNvSpPr>
          <p:nvPr>
            <p:ph idx="1"/>
          </p:nvPr>
        </p:nvSpPr>
        <p:spPr/>
        <p:txBody>
          <a:bodyPr/>
          <a:lstStyle/>
          <a:p>
            <a:pPr lvl="0"/>
            <a:r>
              <a:rPr lang="sv-SE" dirty="0"/>
              <a:t>Edit Master text </a:t>
            </a:r>
            <a:r>
              <a:rPr lang="sv-SE" dirty="0" err="1"/>
              <a:t>styles</a:t>
            </a:r>
            <a:endParaRPr lang="sv-SE" dirty="0"/>
          </a:p>
          <a:p>
            <a:pPr lvl="1"/>
            <a:r>
              <a:rPr lang="sv-SE" dirty="0"/>
              <a:t>Second </a:t>
            </a:r>
            <a:r>
              <a:rPr lang="sv-SE" dirty="0" err="1"/>
              <a:t>level</a:t>
            </a:r>
            <a:endParaRPr lang="sv-SE" dirty="0"/>
          </a:p>
          <a:p>
            <a:pPr lvl="2"/>
            <a:r>
              <a:rPr lang="sv-SE" dirty="0" err="1"/>
              <a:t>Third</a:t>
            </a:r>
            <a:r>
              <a:rPr lang="sv-SE" dirty="0"/>
              <a:t> </a:t>
            </a:r>
            <a:r>
              <a:rPr lang="sv-SE" dirty="0" err="1"/>
              <a:t>level</a:t>
            </a:r>
            <a:endParaRPr lang="sv-SE" dirty="0"/>
          </a:p>
          <a:p>
            <a:pPr lvl="3"/>
            <a:r>
              <a:rPr lang="sv-SE" dirty="0" err="1"/>
              <a:t>Fourth</a:t>
            </a:r>
            <a:r>
              <a:rPr lang="sv-SE" dirty="0"/>
              <a:t> </a:t>
            </a:r>
            <a:r>
              <a:rPr lang="sv-SE" dirty="0" err="1"/>
              <a:t>level</a:t>
            </a:r>
            <a:endParaRPr lang="sv-SE" dirty="0"/>
          </a:p>
          <a:p>
            <a:pPr lvl="4"/>
            <a:r>
              <a:rPr lang="sv-SE" dirty="0" err="1"/>
              <a:t>Fifth</a:t>
            </a:r>
            <a:r>
              <a:rPr lang="sv-SE" dirty="0"/>
              <a:t> </a:t>
            </a:r>
            <a:r>
              <a:rPr lang="sv-SE" dirty="0" err="1"/>
              <a:t>level</a:t>
            </a:r>
            <a:endParaRPr lang="sv-SE" dirty="0"/>
          </a:p>
        </p:txBody>
      </p:sp>
    </p:spTree>
    <p:extLst>
      <p:ext uri="{BB962C8B-B14F-4D97-AF65-F5344CB8AC3E}">
        <p14:creationId xmlns:p14="http://schemas.microsoft.com/office/powerpoint/2010/main" val="83626718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cSld name="1_Slide: Header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nvPr>
        </p:nvGraphicFramePr>
        <p:xfrm>
          <a:off x="1472" y="1594"/>
          <a:ext cx="1465" cy="1587"/>
        </p:xfrm>
        <a:graphic>
          <a:graphicData uri="http://schemas.openxmlformats.org/presentationml/2006/ole">
            <mc:AlternateContent xmlns:mc="http://schemas.openxmlformats.org/markup-compatibility/2006">
              <mc:Choice xmlns:v="urn:schemas-microsoft-com:vml" Requires="v">
                <p:oleObj name="think-cell Slide" r:id="rId4" imgW="360" imgH="360" progId="">
                  <p:embed/>
                </p:oleObj>
              </mc:Choice>
              <mc:Fallback>
                <p:oleObj name="think-cell Slide" r:id="rId4" imgW="360" imgH="360" progId="">
                  <p:embed/>
                  <p:pic>
                    <p:nvPicPr>
                      <p:cNvPr id="3" name="Object 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2" y="1594"/>
                        <a:ext cx="146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hidden="1">
            <a:extLst>
              <a:ext uri="{FF2B5EF4-FFF2-40B4-BE49-F238E27FC236}">
                <a16:creationId xmlns:a16="http://schemas.microsoft.com/office/drawing/2014/main" id="{53F989E4-3274-4DFD-A448-984B9E42F69E}"/>
              </a:ext>
            </a:extLst>
          </p:cNvPr>
          <p:cNvSpPr/>
          <p:nvPr>
            <p:custDataLst>
              <p:tags r:id="rId2"/>
            </p:custDataLst>
          </p:nvPr>
        </p:nvSpPr>
        <p:spPr>
          <a:xfrm>
            <a:off x="1" y="2"/>
            <a:ext cx="158750" cy="211667"/>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defTabSz="914355" fontAlgn="base">
              <a:spcBef>
                <a:spcPct val="0"/>
              </a:spcBef>
              <a:spcAft>
                <a:spcPct val="0"/>
              </a:spcAft>
            </a:pPr>
            <a:endParaRPr lang="sv-SE" sz="2000" b="1" dirty="0" err="1">
              <a:solidFill>
                <a:srgbClr val="25335E"/>
              </a:solidFill>
              <a:sym typeface="Verdana" panose="020B0604030504040204" pitchFamily="34" charset="0"/>
            </a:endParaRPr>
          </a:p>
        </p:txBody>
      </p:sp>
      <p:sp>
        <p:nvSpPr>
          <p:cNvPr id="2" name="Rubrik 1"/>
          <p:cNvSpPr>
            <a:spLocks noGrp="1"/>
          </p:cNvSpPr>
          <p:nvPr>
            <p:ph type="title"/>
          </p:nvPr>
        </p:nvSpPr>
        <p:spPr>
          <a:xfrm>
            <a:off x="332649" y="539751"/>
            <a:ext cx="7643077" cy="309600"/>
          </a:xfrm>
        </p:spPr>
        <p:txBody>
          <a:bodyPr/>
          <a:lstStyle/>
          <a:p>
            <a:r>
              <a:rPr lang="sv-SE" noProof="0" dirty="0" err="1"/>
              <a:t>Click</a:t>
            </a:r>
            <a:r>
              <a:rPr lang="sv-SE" noProof="0" dirty="0"/>
              <a:t> to </a:t>
            </a:r>
            <a:r>
              <a:rPr lang="sv-SE" noProof="0" dirty="0" err="1"/>
              <a:t>edit</a:t>
            </a:r>
            <a:r>
              <a:rPr lang="sv-SE" noProof="0" dirty="0"/>
              <a:t> Master </a:t>
            </a:r>
            <a:r>
              <a:rPr lang="sv-SE" noProof="0" dirty="0" err="1"/>
              <a:t>title</a:t>
            </a:r>
            <a:r>
              <a:rPr lang="sv-SE" noProof="0" dirty="0"/>
              <a:t> style</a:t>
            </a:r>
          </a:p>
        </p:txBody>
      </p:sp>
      <p:sp>
        <p:nvSpPr>
          <p:cNvPr id="6" name="Platshållare för datum 3"/>
          <p:cNvSpPr>
            <a:spLocks noGrp="1"/>
          </p:cNvSpPr>
          <p:nvPr>
            <p:ph type="dt" sz="half" idx="2"/>
          </p:nvPr>
        </p:nvSpPr>
        <p:spPr>
          <a:xfrm>
            <a:off x="332646" y="6495451"/>
            <a:ext cx="570142" cy="130607"/>
          </a:xfrm>
          <a:prstGeom prst="rect">
            <a:avLst/>
          </a:prstGeom>
        </p:spPr>
        <p:txBody>
          <a:bodyPr vert="horz" lIns="0" tIns="0" rIns="0" bIns="0" rtlCol="0" anchor="ctr"/>
          <a:lstStyle>
            <a:lvl1pPr algn="l">
              <a:defRPr sz="600">
                <a:solidFill>
                  <a:schemeClr val="tx1"/>
                </a:solidFill>
              </a:defRPr>
            </a:lvl1pPr>
          </a:lstStyle>
          <a:p>
            <a:pPr defTabSz="914355"/>
            <a:fld id="{516FA44C-6646-4927-A519-04383BF38075}" type="datetimeFigureOut">
              <a:rPr lang="en-US" smtClean="0">
                <a:solidFill>
                  <a:srgbClr val="000000"/>
                </a:solidFill>
                <a:latin typeface="Arial" charset="0"/>
              </a:rPr>
              <a:pPr defTabSz="914355"/>
              <a:t>9/14/2023</a:t>
            </a:fld>
            <a:endParaRPr lang="en-US">
              <a:solidFill>
                <a:srgbClr val="000000"/>
              </a:solidFill>
              <a:latin typeface="Arial" charset="0"/>
            </a:endParaRPr>
          </a:p>
        </p:txBody>
      </p:sp>
      <p:sp>
        <p:nvSpPr>
          <p:cNvPr id="7" name="Platshållare för bildnummer 5"/>
          <p:cNvSpPr>
            <a:spLocks noGrp="1"/>
          </p:cNvSpPr>
          <p:nvPr>
            <p:ph type="sldNum" sz="quarter" idx="4"/>
          </p:nvPr>
        </p:nvSpPr>
        <p:spPr>
          <a:xfrm>
            <a:off x="8566393" y="6495451"/>
            <a:ext cx="261326" cy="130607"/>
          </a:xfrm>
          <a:prstGeom prst="rect">
            <a:avLst/>
          </a:prstGeom>
        </p:spPr>
        <p:txBody>
          <a:bodyPr vert="horz" lIns="0" tIns="0" rIns="0" bIns="0" rtlCol="0" anchor="ctr"/>
          <a:lstStyle>
            <a:lvl1pPr algn="r">
              <a:defRPr sz="600">
                <a:solidFill>
                  <a:schemeClr val="tx1"/>
                </a:solidFill>
              </a:defRPr>
            </a:lvl1pPr>
          </a:lstStyle>
          <a:p>
            <a:pPr defTabSz="914355"/>
            <a:fld id="{B3E11880-14F0-41F9-84C5-DB3866CF5701}" type="slidenum">
              <a:rPr lang="en-US" smtClean="0">
                <a:solidFill>
                  <a:srgbClr val="000000"/>
                </a:solidFill>
                <a:latin typeface="Arial" charset="0"/>
              </a:rPr>
              <a:pPr defTabSz="914355"/>
              <a:t>‹#›</a:t>
            </a:fld>
            <a:endParaRPr lang="en-US">
              <a:solidFill>
                <a:srgbClr val="000000"/>
              </a:solidFill>
              <a:latin typeface="Arial" charset="0"/>
            </a:endParaRPr>
          </a:p>
        </p:txBody>
      </p:sp>
      <p:sp>
        <p:nvSpPr>
          <p:cNvPr id="8" name="Platshållare för sidfot 83"/>
          <p:cNvSpPr>
            <a:spLocks noGrp="1"/>
          </p:cNvSpPr>
          <p:nvPr>
            <p:ph type="ftr" sz="quarter" idx="3"/>
          </p:nvPr>
        </p:nvSpPr>
        <p:spPr>
          <a:xfrm>
            <a:off x="1551752" y="6496444"/>
            <a:ext cx="6041877" cy="129600"/>
          </a:xfrm>
          <a:prstGeom prst="rect">
            <a:avLst/>
          </a:prstGeom>
        </p:spPr>
        <p:txBody>
          <a:bodyPr vert="horz" lIns="0" tIns="0" rIns="0" bIns="0" rtlCol="0" anchor="ctr"/>
          <a:lstStyle>
            <a:lvl1pPr algn="l" eaLnBrk="1">
              <a:defRPr sz="600">
                <a:solidFill>
                  <a:schemeClr val="tx1"/>
                </a:solidFill>
              </a:defRPr>
            </a:lvl1pPr>
          </a:lstStyle>
          <a:p>
            <a:pPr defTabSz="914355"/>
            <a:endParaRPr lang="en-US">
              <a:solidFill>
                <a:srgbClr val="000000"/>
              </a:solidFill>
              <a:latin typeface="Arial" charset="0"/>
            </a:endParaRPr>
          </a:p>
        </p:txBody>
      </p:sp>
    </p:spTree>
    <p:extLst>
      <p:ext uri="{BB962C8B-B14F-4D97-AF65-F5344CB8AC3E}">
        <p14:creationId xmlns:p14="http://schemas.microsoft.com/office/powerpoint/2010/main" val="355822129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cSld name="Slide B2: Chapter page">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9781953F-9D8E-4296-AE36-FB7FABA920BF}"/>
              </a:ext>
            </a:extLst>
          </p:cNvPr>
          <p:cNvGraphicFramePr>
            <a:graphicFrameLocks noChangeAspect="1"/>
          </p:cNvGraphicFramePr>
          <p:nvPr>
            <p:custDataLst>
              <p:tags r:id="rId1"/>
            </p:custDataLst>
          </p:nvPr>
        </p:nvGraphicFramePr>
        <p:xfrm>
          <a:off x="1590" y="2120"/>
          <a:ext cx="1588" cy="2117"/>
        </p:xfrm>
        <a:graphic>
          <a:graphicData uri="http://schemas.openxmlformats.org/presentationml/2006/ole">
            <mc:AlternateContent xmlns:mc="http://schemas.openxmlformats.org/markup-compatibility/2006">
              <mc:Choice xmlns:v="urn:schemas-microsoft-com:vml" Requires="v">
                <p:oleObj name="think-cell Slide" r:id="rId4" imgW="360" imgH="360" progId="">
                  <p:embed/>
                </p:oleObj>
              </mc:Choice>
              <mc:Fallback>
                <p:oleObj name="think-cell Slide" r:id="rId4" imgW="360" imgH="360" progId="">
                  <p:embed/>
                  <p:pic>
                    <p:nvPicPr>
                      <p:cNvPr id="4" name="Object 3" hidden="1">
                        <a:extLst>
                          <a:ext uri="{FF2B5EF4-FFF2-40B4-BE49-F238E27FC236}">
                            <a16:creationId xmlns:a16="http://schemas.microsoft.com/office/drawing/2014/main" id="{9781953F-9D8E-4296-AE36-FB7FABA920B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90" y="2120"/>
                        <a:ext cx="1588" cy="211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a:extLst>
              <a:ext uri="{FF2B5EF4-FFF2-40B4-BE49-F238E27FC236}">
                <a16:creationId xmlns:a16="http://schemas.microsoft.com/office/drawing/2014/main" id="{16CB215F-4284-4715-A690-C8B098634373}"/>
              </a:ext>
            </a:extLst>
          </p:cNvPr>
          <p:cNvSpPr/>
          <p:nvPr>
            <p:custDataLst>
              <p:tags r:id="rId2"/>
            </p:custDataLst>
          </p:nvPr>
        </p:nvSpPr>
        <p:spPr>
          <a:xfrm>
            <a:off x="1" y="2"/>
            <a:ext cx="158750" cy="211667"/>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defTabSz="914355" fontAlgn="base">
              <a:spcBef>
                <a:spcPct val="0"/>
              </a:spcBef>
              <a:spcAft>
                <a:spcPct val="0"/>
              </a:spcAft>
            </a:pPr>
            <a:endParaRPr lang="sv-SE" sz="2000" b="1" dirty="0" err="1">
              <a:solidFill>
                <a:srgbClr val="25335E"/>
              </a:solidFill>
              <a:sym typeface="Verdana" panose="020B0604030504040204" pitchFamily="34" charset="0"/>
            </a:endParaRPr>
          </a:p>
        </p:txBody>
      </p:sp>
      <p:sp>
        <p:nvSpPr>
          <p:cNvPr id="2" name="Rubrik 1"/>
          <p:cNvSpPr>
            <a:spLocks noGrp="1"/>
          </p:cNvSpPr>
          <p:nvPr>
            <p:ph type="title" hasCustomPrompt="1"/>
          </p:nvPr>
        </p:nvSpPr>
        <p:spPr>
          <a:xfrm>
            <a:off x="316523" y="539755"/>
            <a:ext cx="6438900" cy="834343"/>
          </a:xfrm>
        </p:spPr>
        <p:txBody>
          <a:bodyPr/>
          <a:lstStyle>
            <a:lvl1pPr>
              <a:defRPr>
                <a:solidFill>
                  <a:schemeClr val="accent1"/>
                </a:solidFill>
              </a:defRPr>
            </a:lvl1pPr>
          </a:lstStyle>
          <a:p>
            <a:r>
              <a:rPr lang="sv-SE" altLang="nb-NO" noProof="0" dirty="0" err="1"/>
              <a:t>Chapter</a:t>
            </a:r>
            <a:r>
              <a:rPr lang="sv-SE" altLang="nb-NO" noProof="0" dirty="0"/>
              <a:t> </a:t>
            </a:r>
            <a:r>
              <a:rPr lang="sv-SE" altLang="nb-NO" noProof="0" dirty="0" err="1"/>
              <a:t>slide</a:t>
            </a:r>
            <a:endParaRPr lang="sv-SE" noProof="0" dirty="0"/>
          </a:p>
        </p:txBody>
      </p:sp>
      <p:cxnSp>
        <p:nvCxnSpPr>
          <p:cNvPr id="8" name="Rak 7"/>
          <p:cNvCxnSpPr/>
          <p:nvPr/>
        </p:nvCxnSpPr>
        <p:spPr>
          <a:xfrm>
            <a:off x="316532" y="360627"/>
            <a:ext cx="8484577" cy="0"/>
          </a:xfrm>
          <a:prstGeom prst="line">
            <a:avLst/>
          </a:prstGeom>
          <a:ln w="38100" cmpd="sng">
            <a:solidFill>
              <a:schemeClr val="accent1"/>
            </a:solidFill>
          </a:ln>
        </p:spPr>
        <p:style>
          <a:lnRef idx="1">
            <a:schemeClr val="accent1"/>
          </a:lnRef>
          <a:fillRef idx="0">
            <a:schemeClr val="accent1"/>
          </a:fillRef>
          <a:effectRef idx="0">
            <a:schemeClr val="accent1"/>
          </a:effectRef>
          <a:fontRef idx="minor">
            <a:schemeClr val="tx1"/>
          </a:fontRef>
        </p:style>
      </p:cxnSp>
      <p:pic>
        <p:nvPicPr>
          <p:cNvPr id="9" name="Bildobjekt 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980300" y="543614"/>
            <a:ext cx="820800" cy="172967"/>
          </a:xfrm>
          <a:prstGeom prst="rect">
            <a:avLst/>
          </a:prstGeom>
        </p:spPr>
      </p:pic>
    </p:spTree>
    <p:extLst>
      <p:ext uri="{BB962C8B-B14F-4D97-AF65-F5344CB8AC3E}">
        <p14:creationId xmlns:p14="http://schemas.microsoft.com/office/powerpoint/2010/main" val="349371997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cSld name="Slide E: 1 column – bullet points">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0EC36E6B-451A-4F5B-9241-C5924F028B3D}"/>
              </a:ext>
            </a:extLst>
          </p:cNvPr>
          <p:cNvGraphicFramePr>
            <a:graphicFrameLocks noChangeAspect="1"/>
          </p:cNvGraphicFramePr>
          <p:nvPr>
            <p:custDataLst>
              <p:tags r:id="rId1"/>
            </p:custDataLst>
          </p:nvPr>
        </p:nvGraphicFramePr>
        <p:xfrm>
          <a:off x="1590" y="2120"/>
          <a:ext cx="1588" cy="2117"/>
        </p:xfrm>
        <a:graphic>
          <a:graphicData uri="http://schemas.openxmlformats.org/presentationml/2006/ole">
            <mc:AlternateContent xmlns:mc="http://schemas.openxmlformats.org/markup-compatibility/2006">
              <mc:Choice xmlns:v="urn:schemas-microsoft-com:vml" Requires="v">
                <p:oleObj name="think-cell Slide" r:id="rId4" imgW="360" imgH="360" progId="">
                  <p:embed/>
                </p:oleObj>
              </mc:Choice>
              <mc:Fallback>
                <p:oleObj name="think-cell Slide" r:id="rId4" imgW="360" imgH="360" progId="">
                  <p:embed/>
                  <p:pic>
                    <p:nvPicPr>
                      <p:cNvPr id="6" name="Object 5" hidden="1">
                        <a:extLst>
                          <a:ext uri="{FF2B5EF4-FFF2-40B4-BE49-F238E27FC236}">
                            <a16:creationId xmlns:a16="http://schemas.microsoft.com/office/drawing/2014/main" id="{0EC36E6B-451A-4F5B-9241-C5924F028B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90" y="2120"/>
                        <a:ext cx="1588" cy="211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hidden="1">
            <a:extLst>
              <a:ext uri="{FF2B5EF4-FFF2-40B4-BE49-F238E27FC236}">
                <a16:creationId xmlns:a16="http://schemas.microsoft.com/office/drawing/2014/main" id="{76479594-6DD0-4118-AEE6-2A693DC59947}"/>
              </a:ext>
            </a:extLst>
          </p:cNvPr>
          <p:cNvSpPr/>
          <p:nvPr>
            <p:custDataLst>
              <p:tags r:id="rId2"/>
            </p:custDataLst>
          </p:nvPr>
        </p:nvSpPr>
        <p:spPr>
          <a:xfrm>
            <a:off x="1" y="2"/>
            <a:ext cx="158750" cy="211667"/>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defTabSz="914355" fontAlgn="base">
              <a:spcBef>
                <a:spcPct val="0"/>
              </a:spcBef>
              <a:spcAft>
                <a:spcPct val="0"/>
              </a:spcAft>
            </a:pPr>
            <a:endParaRPr lang="sv-SE" sz="2000" b="1" dirty="0" err="1">
              <a:solidFill>
                <a:srgbClr val="25335E"/>
              </a:solidFill>
              <a:sym typeface="Verdana" panose="020B0604030504040204" pitchFamily="34" charset="0"/>
            </a:endParaRPr>
          </a:p>
        </p:txBody>
      </p:sp>
      <p:sp>
        <p:nvSpPr>
          <p:cNvPr id="2" name="Rubrik 1"/>
          <p:cNvSpPr>
            <a:spLocks noGrp="1"/>
          </p:cNvSpPr>
          <p:nvPr>
            <p:ph type="title" hasCustomPrompt="1"/>
          </p:nvPr>
        </p:nvSpPr>
        <p:spPr>
          <a:xfrm>
            <a:off x="332644" y="539749"/>
            <a:ext cx="6422780" cy="309600"/>
          </a:xfrm>
        </p:spPr>
        <p:txBody>
          <a:bodyPr/>
          <a:lstStyle/>
          <a:p>
            <a:r>
              <a:rPr lang="sv-SE" noProof="0" dirty="0"/>
              <a:t>Klicka här för att ändra format</a:t>
            </a:r>
          </a:p>
        </p:txBody>
      </p:sp>
      <p:sp>
        <p:nvSpPr>
          <p:cNvPr id="3" name="Platshållare för datum 2"/>
          <p:cNvSpPr>
            <a:spLocks noGrp="1"/>
          </p:cNvSpPr>
          <p:nvPr>
            <p:ph type="dt" sz="half" idx="10"/>
          </p:nvPr>
        </p:nvSpPr>
        <p:spPr/>
        <p:txBody>
          <a:bodyPr/>
          <a:lstStyle/>
          <a:p>
            <a:pPr defTabSz="914355"/>
            <a:fld id="{516FA44C-6646-4927-A519-04383BF38075}" type="datetimeFigureOut">
              <a:rPr lang="en-US" sz="1600" smtClean="0">
                <a:solidFill>
                  <a:srgbClr val="000000"/>
                </a:solidFill>
                <a:latin typeface="Arial" charset="0"/>
              </a:rPr>
              <a:pPr defTabSz="914355"/>
              <a:t>9/14/2023</a:t>
            </a:fld>
            <a:endParaRPr lang="en-US" sz="1600">
              <a:solidFill>
                <a:srgbClr val="000000"/>
              </a:solidFill>
              <a:latin typeface="Arial" charset="0"/>
            </a:endParaRPr>
          </a:p>
        </p:txBody>
      </p:sp>
      <p:sp>
        <p:nvSpPr>
          <p:cNvPr id="5" name="Platshållare för bildnummer 4"/>
          <p:cNvSpPr>
            <a:spLocks noGrp="1"/>
          </p:cNvSpPr>
          <p:nvPr>
            <p:ph type="sldNum" sz="quarter" idx="12"/>
          </p:nvPr>
        </p:nvSpPr>
        <p:spPr>
          <a:xfrm>
            <a:off x="8365881" y="6495451"/>
            <a:ext cx="442852" cy="130607"/>
          </a:xfrm>
        </p:spPr>
        <p:txBody>
          <a:bodyPr/>
          <a:lstStyle/>
          <a:p>
            <a:pPr defTabSz="914355"/>
            <a:fld id="{B3E11880-14F0-41F9-84C5-DB3866CF5701}" type="slidenum">
              <a:rPr lang="en-US" sz="1600" smtClean="0">
                <a:solidFill>
                  <a:srgbClr val="000000"/>
                </a:solidFill>
                <a:latin typeface="Arial" charset="0"/>
              </a:rPr>
              <a:pPr defTabSz="914355"/>
              <a:t>‹#›</a:t>
            </a:fld>
            <a:endParaRPr lang="en-US" sz="1600">
              <a:solidFill>
                <a:srgbClr val="000000"/>
              </a:solidFill>
              <a:latin typeface="Arial" charset="0"/>
            </a:endParaRPr>
          </a:p>
        </p:txBody>
      </p:sp>
      <p:sp>
        <p:nvSpPr>
          <p:cNvPr id="9" name="Platshållare för text 7"/>
          <p:cNvSpPr>
            <a:spLocks noGrp="1"/>
          </p:cNvSpPr>
          <p:nvPr>
            <p:ph type="body" sz="quarter" idx="14" hasCustomPrompt="1"/>
          </p:nvPr>
        </p:nvSpPr>
        <p:spPr>
          <a:xfrm>
            <a:off x="3245827" y="1749435"/>
            <a:ext cx="5568462" cy="1241365"/>
          </a:xfrm>
        </p:spPr>
        <p:txBody>
          <a:bodyPr/>
          <a:lstStyle>
            <a:lvl1pPr marL="257126" indent="-257126">
              <a:spcAft>
                <a:spcPts val="450"/>
              </a:spcAft>
              <a:buSzPct val="100000"/>
              <a:buFont typeface="+mj-lt"/>
              <a:buAutoNum type="arabicPeriod"/>
              <a:defRPr sz="1200"/>
            </a:lvl1pPr>
            <a:lvl2pPr marL="452800" indent="-257126">
              <a:spcAft>
                <a:spcPts val="450"/>
              </a:spcAft>
              <a:buFont typeface="+mj-lt"/>
              <a:buAutoNum type="arabicPeriod"/>
              <a:defRPr sz="1200"/>
            </a:lvl2pPr>
            <a:lvl3pPr marL="649959" indent="-257126">
              <a:spcAft>
                <a:spcPts val="450"/>
              </a:spcAft>
              <a:buSzPct val="100000"/>
              <a:buFont typeface="+mj-lt"/>
              <a:buAutoNum type="arabicPeriod"/>
              <a:defRPr sz="1200"/>
            </a:lvl3pPr>
            <a:lvl4pPr marL="786209" indent="-257126">
              <a:spcAft>
                <a:spcPts val="450"/>
              </a:spcAft>
              <a:buFont typeface="+mj-lt"/>
              <a:buAutoNum type="arabicPeriod"/>
              <a:defRPr sz="1200"/>
            </a:lvl4pPr>
            <a:lvl5pPr marL="966062" indent="-257126" defTabSz="810663">
              <a:buSzPct val="100000"/>
              <a:buFont typeface="+mj-lt"/>
              <a:buAutoNum type="arabicPeriod"/>
              <a:defRPr/>
            </a:lvl5pPr>
            <a:lvl6pPr marL="1077312" indent="-145772">
              <a:defRPr/>
            </a:lvl6pPr>
          </a:lstStyle>
          <a:p>
            <a:pPr lvl="0"/>
            <a:r>
              <a:rPr lang="sv-SE" noProof="0" dirty="0"/>
              <a:t>Klicka här för att ändra format på bakgrundstexten</a:t>
            </a:r>
          </a:p>
          <a:p>
            <a:pPr lvl="1"/>
            <a:r>
              <a:rPr lang="sv-SE" noProof="0" dirty="0"/>
              <a:t>Nivå två</a:t>
            </a:r>
          </a:p>
          <a:p>
            <a:pPr lvl="2"/>
            <a:r>
              <a:rPr lang="sv-SE" noProof="0" dirty="0"/>
              <a:t>Nivå tre</a:t>
            </a:r>
          </a:p>
          <a:p>
            <a:pPr lvl="3"/>
            <a:r>
              <a:rPr lang="sv-SE" noProof="0" dirty="0"/>
              <a:t>Nivå fyra</a:t>
            </a:r>
          </a:p>
          <a:p>
            <a:pPr lvl="4"/>
            <a:r>
              <a:rPr lang="sv-SE" noProof="0" dirty="0"/>
              <a:t>Nivå fem</a:t>
            </a:r>
          </a:p>
        </p:txBody>
      </p:sp>
      <p:sp>
        <p:nvSpPr>
          <p:cNvPr id="8" name="Platshållare för sidfot 83"/>
          <p:cNvSpPr>
            <a:spLocks noGrp="1"/>
          </p:cNvSpPr>
          <p:nvPr>
            <p:ph type="ftr" sz="quarter" idx="3"/>
          </p:nvPr>
        </p:nvSpPr>
        <p:spPr>
          <a:xfrm>
            <a:off x="4572008" y="6472184"/>
            <a:ext cx="3021623" cy="129600"/>
          </a:xfrm>
          <a:prstGeom prst="rect">
            <a:avLst/>
          </a:prstGeom>
        </p:spPr>
        <p:txBody>
          <a:bodyPr vert="horz" lIns="0" tIns="0" rIns="0" bIns="0" rtlCol="0" anchor="ctr"/>
          <a:lstStyle>
            <a:lvl1pPr algn="l" eaLnBrk="1">
              <a:defRPr sz="600">
                <a:solidFill>
                  <a:schemeClr val="tx1"/>
                </a:solidFill>
              </a:defRPr>
            </a:lvl1pPr>
          </a:lstStyle>
          <a:p>
            <a:pPr defTabSz="914355"/>
            <a:endParaRPr lang="en-US">
              <a:solidFill>
                <a:srgbClr val="000000"/>
              </a:solidFill>
              <a:latin typeface="Arial" charset="0"/>
            </a:endParaRPr>
          </a:p>
        </p:txBody>
      </p:sp>
    </p:spTree>
    <p:extLst>
      <p:ext uri="{BB962C8B-B14F-4D97-AF65-F5344CB8AC3E}">
        <p14:creationId xmlns:p14="http://schemas.microsoft.com/office/powerpoint/2010/main" val="427233706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cSld name="Slide D: 1 column – long texts">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784997BB-2DDD-4261-BFA7-D84D5327995C}"/>
              </a:ext>
            </a:extLst>
          </p:cNvPr>
          <p:cNvGraphicFramePr>
            <a:graphicFrameLocks noChangeAspect="1"/>
          </p:cNvGraphicFramePr>
          <p:nvPr>
            <p:custDataLst>
              <p:tags r:id="rId1"/>
            </p:custDataLst>
          </p:nvPr>
        </p:nvGraphicFramePr>
        <p:xfrm>
          <a:off x="1590" y="2120"/>
          <a:ext cx="1588" cy="2117"/>
        </p:xfrm>
        <a:graphic>
          <a:graphicData uri="http://schemas.openxmlformats.org/presentationml/2006/ole">
            <mc:AlternateContent xmlns:mc="http://schemas.openxmlformats.org/markup-compatibility/2006">
              <mc:Choice xmlns:v="urn:schemas-microsoft-com:vml" Requires="v">
                <p:oleObj name="think-cell Slide" r:id="rId4" imgW="360" imgH="360" progId="">
                  <p:embed/>
                </p:oleObj>
              </mc:Choice>
              <mc:Fallback>
                <p:oleObj name="think-cell Slide" r:id="rId4" imgW="360" imgH="360" progId="">
                  <p:embed/>
                  <p:pic>
                    <p:nvPicPr>
                      <p:cNvPr id="6" name="Object 5" hidden="1">
                        <a:extLst>
                          <a:ext uri="{FF2B5EF4-FFF2-40B4-BE49-F238E27FC236}">
                            <a16:creationId xmlns:a16="http://schemas.microsoft.com/office/drawing/2014/main" id="{784997BB-2DDD-4261-BFA7-D84D532799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90" y="2120"/>
                        <a:ext cx="1588" cy="211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hidden="1">
            <a:extLst>
              <a:ext uri="{FF2B5EF4-FFF2-40B4-BE49-F238E27FC236}">
                <a16:creationId xmlns:a16="http://schemas.microsoft.com/office/drawing/2014/main" id="{BAF14655-78BF-4F18-A3D4-1D88EA2ECC0D}"/>
              </a:ext>
            </a:extLst>
          </p:cNvPr>
          <p:cNvSpPr/>
          <p:nvPr>
            <p:custDataLst>
              <p:tags r:id="rId2"/>
            </p:custDataLst>
          </p:nvPr>
        </p:nvSpPr>
        <p:spPr>
          <a:xfrm>
            <a:off x="1" y="2"/>
            <a:ext cx="158750" cy="211667"/>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defTabSz="914355" fontAlgn="base">
              <a:spcBef>
                <a:spcPct val="0"/>
              </a:spcBef>
              <a:spcAft>
                <a:spcPct val="0"/>
              </a:spcAft>
            </a:pPr>
            <a:endParaRPr lang="sv-SE" sz="2000" b="1" dirty="0" err="1">
              <a:solidFill>
                <a:srgbClr val="25335E"/>
              </a:solidFill>
              <a:sym typeface="Verdana" panose="020B0604030504040204" pitchFamily="34" charset="0"/>
            </a:endParaRPr>
          </a:p>
        </p:txBody>
      </p:sp>
      <p:sp>
        <p:nvSpPr>
          <p:cNvPr id="2" name="Rubrik 1"/>
          <p:cNvSpPr>
            <a:spLocks noGrp="1"/>
          </p:cNvSpPr>
          <p:nvPr>
            <p:ph type="title" hasCustomPrompt="1"/>
          </p:nvPr>
        </p:nvSpPr>
        <p:spPr>
          <a:xfrm>
            <a:off x="307183" y="539753"/>
            <a:ext cx="6448243" cy="426109"/>
          </a:xfrm>
        </p:spPr>
        <p:txBody>
          <a:bodyPr/>
          <a:lstStyle/>
          <a:p>
            <a:r>
              <a:rPr lang="sv-SE" noProof="0" dirty="0"/>
              <a:t>Klicka här för att ändra format</a:t>
            </a:r>
          </a:p>
        </p:txBody>
      </p:sp>
      <p:sp>
        <p:nvSpPr>
          <p:cNvPr id="3" name="Platshållare för datum 2"/>
          <p:cNvSpPr>
            <a:spLocks noGrp="1"/>
          </p:cNvSpPr>
          <p:nvPr>
            <p:ph type="dt" sz="half" idx="10"/>
          </p:nvPr>
        </p:nvSpPr>
        <p:spPr>
          <a:xfrm>
            <a:off x="350991" y="6469110"/>
            <a:ext cx="570142" cy="130607"/>
          </a:xfrm>
        </p:spPr>
        <p:txBody>
          <a:bodyPr/>
          <a:lstStyle>
            <a:lvl1pPr>
              <a:defRPr sz="700"/>
            </a:lvl1pPr>
          </a:lstStyle>
          <a:p>
            <a:pPr defTabSz="914355"/>
            <a:fld id="{516FA44C-6646-4927-A519-04383BF38075}" type="datetimeFigureOut">
              <a:rPr lang="en-US" smtClean="0">
                <a:solidFill>
                  <a:srgbClr val="000000"/>
                </a:solidFill>
                <a:latin typeface="Arial" charset="0"/>
              </a:rPr>
              <a:pPr defTabSz="914355"/>
              <a:t>9/14/2023</a:t>
            </a:fld>
            <a:endParaRPr lang="en-US">
              <a:solidFill>
                <a:srgbClr val="000000"/>
              </a:solidFill>
              <a:latin typeface="Arial" charset="0"/>
            </a:endParaRPr>
          </a:p>
        </p:txBody>
      </p:sp>
      <p:sp>
        <p:nvSpPr>
          <p:cNvPr id="5" name="Platshållare för bildnummer 4"/>
          <p:cNvSpPr>
            <a:spLocks noGrp="1"/>
          </p:cNvSpPr>
          <p:nvPr>
            <p:ph type="sldNum" sz="quarter" idx="12"/>
          </p:nvPr>
        </p:nvSpPr>
        <p:spPr>
          <a:xfrm>
            <a:off x="8566894" y="6494404"/>
            <a:ext cx="261326" cy="130607"/>
          </a:xfrm>
        </p:spPr>
        <p:txBody>
          <a:bodyPr/>
          <a:lstStyle>
            <a:lvl1pPr>
              <a:defRPr sz="700"/>
            </a:lvl1pPr>
          </a:lstStyle>
          <a:p>
            <a:pPr defTabSz="914355"/>
            <a:fld id="{B3E11880-14F0-41F9-84C5-DB3866CF5701}" type="slidenum">
              <a:rPr lang="en-US" smtClean="0">
                <a:solidFill>
                  <a:srgbClr val="000000"/>
                </a:solidFill>
                <a:latin typeface="Arial" charset="0"/>
              </a:rPr>
              <a:pPr defTabSz="914355"/>
              <a:t>‹#›</a:t>
            </a:fld>
            <a:endParaRPr lang="en-US">
              <a:solidFill>
                <a:srgbClr val="000000"/>
              </a:solidFill>
              <a:latin typeface="Arial" charset="0"/>
            </a:endParaRPr>
          </a:p>
        </p:txBody>
      </p:sp>
      <p:sp>
        <p:nvSpPr>
          <p:cNvPr id="7" name="Platshållare för text 6"/>
          <p:cNvSpPr>
            <a:spLocks noGrp="1"/>
          </p:cNvSpPr>
          <p:nvPr>
            <p:ph type="body" sz="quarter" idx="13" hasCustomPrompt="1"/>
          </p:nvPr>
        </p:nvSpPr>
        <p:spPr>
          <a:xfrm>
            <a:off x="3245827" y="1749426"/>
            <a:ext cx="5568462" cy="369332"/>
          </a:xfrm>
        </p:spPr>
        <p:txBody>
          <a:bodyPr/>
          <a:lstStyle>
            <a:lvl1pPr>
              <a:spcAft>
                <a:spcPts val="0"/>
              </a:spcAft>
              <a:defRPr sz="1200" b="0" cap="none">
                <a:solidFill>
                  <a:schemeClr val="tx1"/>
                </a:solidFill>
              </a:defRPr>
            </a:lvl1pPr>
            <a:lvl2pPr>
              <a:spcAft>
                <a:spcPts val="0"/>
              </a:spcAft>
              <a:defRPr sz="1200"/>
            </a:lvl2pPr>
            <a:lvl3pPr>
              <a:spcBef>
                <a:spcPts val="0"/>
              </a:spcBef>
              <a:defRPr/>
            </a:lvl3pPr>
            <a:lvl4pPr>
              <a:spcBef>
                <a:spcPts val="0"/>
              </a:spcBef>
              <a:defRPr/>
            </a:lvl4pPr>
            <a:lvl5pPr marL="600019" marR="0" indent="-142864" algn="l" defTabSz="779164" rtl="0" eaLnBrk="1" fontAlgn="auto" latinLnBrk="0" hangingPunct="1">
              <a:lnSpc>
                <a:spcPct val="100000"/>
              </a:lnSpc>
              <a:spcBef>
                <a:spcPts val="0"/>
              </a:spcBef>
              <a:spcAft>
                <a:spcPts val="470"/>
              </a:spcAft>
              <a:buClrTx/>
              <a:buSzTx/>
              <a:buFont typeface="Wingdings" pitchFamily="2" charset="2"/>
              <a:buChar char="§"/>
              <a:tabLst/>
              <a:defRPr/>
            </a:lvl5pPr>
            <a:lvl6pPr marL="767727" indent="-146588">
              <a:lnSpc>
                <a:spcPct val="100000"/>
              </a:lnSpc>
              <a:spcAft>
                <a:spcPts val="470"/>
              </a:spcAft>
              <a:buFont typeface="Arial" pitchFamily="34" charset="0"/>
              <a:buChar char="−"/>
              <a:defRPr/>
            </a:lvl6pPr>
          </a:lstStyle>
          <a:p>
            <a:pPr lvl="0"/>
            <a:r>
              <a:rPr lang="sv-SE" noProof="0" dirty="0"/>
              <a:t>Klicka här för att ändra format på bakgrundstexten</a:t>
            </a:r>
          </a:p>
          <a:p>
            <a:pPr lvl="1"/>
            <a:r>
              <a:rPr lang="sv-SE" noProof="0" dirty="0"/>
              <a:t>Nivå två</a:t>
            </a:r>
          </a:p>
        </p:txBody>
      </p:sp>
      <p:sp>
        <p:nvSpPr>
          <p:cNvPr id="8" name="Platshållare för sidfot 83"/>
          <p:cNvSpPr>
            <a:spLocks noGrp="1"/>
          </p:cNvSpPr>
          <p:nvPr>
            <p:ph type="ftr" sz="quarter" idx="3"/>
          </p:nvPr>
        </p:nvSpPr>
        <p:spPr>
          <a:xfrm>
            <a:off x="4698023" y="6472184"/>
            <a:ext cx="2895600" cy="129600"/>
          </a:xfrm>
          <a:prstGeom prst="rect">
            <a:avLst/>
          </a:prstGeom>
        </p:spPr>
        <p:txBody>
          <a:bodyPr vert="horz" lIns="0" tIns="0" rIns="0" bIns="0" rtlCol="0" anchor="ctr"/>
          <a:lstStyle>
            <a:lvl1pPr algn="l" eaLnBrk="1">
              <a:defRPr sz="700">
                <a:solidFill>
                  <a:schemeClr val="tx1"/>
                </a:solidFill>
              </a:defRPr>
            </a:lvl1pPr>
          </a:lstStyle>
          <a:p>
            <a:pPr defTabSz="914355"/>
            <a:endParaRPr lang="en-US">
              <a:solidFill>
                <a:srgbClr val="000000"/>
              </a:solidFill>
              <a:latin typeface="Arial" charset="0"/>
            </a:endParaRPr>
          </a:p>
        </p:txBody>
      </p:sp>
    </p:spTree>
    <p:extLst>
      <p:ext uri="{BB962C8B-B14F-4D97-AF65-F5344CB8AC3E}">
        <p14:creationId xmlns:p14="http://schemas.microsoft.com/office/powerpoint/2010/main" val="420633800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6B837-F3E8-42BA-8563-C0AF5D571D3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3725396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cSld name="Slide F: 1 column – numbered list">
    <p:spTree>
      <p:nvGrpSpPr>
        <p:cNvPr id="1" name=""/>
        <p:cNvGrpSpPr/>
        <p:nvPr/>
      </p:nvGrpSpPr>
      <p:grpSpPr>
        <a:xfrm>
          <a:off x="0" y="0"/>
          <a:ext cx="0" cy="0"/>
          <a:chOff x="0" y="0"/>
          <a:chExt cx="0" cy="0"/>
        </a:xfrm>
      </p:grpSpPr>
      <p:sp>
        <p:nvSpPr>
          <p:cNvPr id="2" name="Rubrik 1"/>
          <p:cNvSpPr>
            <a:spLocks noGrp="1"/>
          </p:cNvSpPr>
          <p:nvPr>
            <p:ph type="title"/>
          </p:nvPr>
        </p:nvSpPr>
        <p:spPr>
          <a:xfrm>
            <a:off x="332644" y="539749"/>
            <a:ext cx="6422780" cy="309600"/>
          </a:xfrm>
        </p:spPr>
        <p:txBody>
          <a:bodyPr/>
          <a:lstStyle/>
          <a:p>
            <a:r>
              <a:rPr lang="sv-SE" noProof="0"/>
              <a:t>Klicka här för att ändra format</a:t>
            </a:r>
            <a:endParaRPr lang="sv-SE" noProof="0" dirty="0"/>
          </a:p>
        </p:txBody>
      </p:sp>
      <p:sp>
        <p:nvSpPr>
          <p:cNvPr id="3" name="Platshållare för datum 2"/>
          <p:cNvSpPr>
            <a:spLocks noGrp="1"/>
          </p:cNvSpPr>
          <p:nvPr>
            <p:ph type="dt" sz="half" idx="10"/>
          </p:nvPr>
        </p:nvSpPr>
        <p:spPr/>
        <p:txBody>
          <a:bodyPr/>
          <a:lstStyle/>
          <a:p>
            <a:pPr defTabSz="914355"/>
            <a:fld id="{1C3F8A17-3844-4F9F-BA69-0E42000C80A5}" type="datetime1">
              <a:rPr lang="sv-SE" sz="1600" smtClean="0">
                <a:solidFill>
                  <a:prstClr val="black"/>
                </a:solidFill>
                <a:latin typeface="Arial" charset="0"/>
              </a:rPr>
              <a:pPr defTabSz="914355"/>
              <a:t>2023-09-14</a:t>
            </a:fld>
            <a:endParaRPr lang="sv-SE" sz="1600" dirty="0">
              <a:solidFill>
                <a:prstClr val="black"/>
              </a:solidFill>
              <a:latin typeface="Arial" charset="0"/>
            </a:endParaRPr>
          </a:p>
        </p:txBody>
      </p:sp>
      <p:sp>
        <p:nvSpPr>
          <p:cNvPr id="5" name="Platshållare för bildnummer 4"/>
          <p:cNvSpPr>
            <a:spLocks noGrp="1"/>
          </p:cNvSpPr>
          <p:nvPr>
            <p:ph type="sldNum" sz="quarter" idx="12"/>
          </p:nvPr>
        </p:nvSpPr>
        <p:spPr/>
        <p:txBody>
          <a:bodyPr/>
          <a:lstStyle/>
          <a:p>
            <a:pPr defTabSz="914355"/>
            <a:fld id="{9F29718E-E53E-4F01-9318-5CD72E98E741}" type="slidenum">
              <a:rPr lang="sv-SE" sz="1600" smtClean="0">
                <a:solidFill>
                  <a:prstClr val="black"/>
                </a:solidFill>
                <a:latin typeface="Arial" charset="0"/>
              </a:rPr>
              <a:pPr defTabSz="914355"/>
              <a:t>‹#›</a:t>
            </a:fld>
            <a:endParaRPr lang="sv-SE" sz="1600" dirty="0">
              <a:solidFill>
                <a:prstClr val="black"/>
              </a:solidFill>
              <a:latin typeface="Arial" charset="0"/>
            </a:endParaRPr>
          </a:p>
        </p:txBody>
      </p:sp>
      <p:sp>
        <p:nvSpPr>
          <p:cNvPr id="8" name="Platshållare för sidfot 83"/>
          <p:cNvSpPr>
            <a:spLocks noGrp="1"/>
          </p:cNvSpPr>
          <p:nvPr>
            <p:ph type="ftr" sz="quarter" idx="3"/>
          </p:nvPr>
        </p:nvSpPr>
        <p:spPr>
          <a:xfrm>
            <a:off x="4698023" y="6472184"/>
            <a:ext cx="2895600" cy="129600"/>
          </a:xfrm>
          <a:prstGeom prst="rect">
            <a:avLst/>
          </a:prstGeom>
        </p:spPr>
        <p:txBody>
          <a:bodyPr vert="horz" lIns="0" tIns="0" rIns="0" bIns="0" rtlCol="0" anchor="ctr"/>
          <a:lstStyle>
            <a:lvl1pPr algn="l">
              <a:defRPr sz="600">
                <a:solidFill>
                  <a:schemeClr val="tx1"/>
                </a:solidFill>
              </a:defRPr>
            </a:lvl1pPr>
          </a:lstStyle>
          <a:p>
            <a:pPr defTabSz="914355"/>
            <a:endParaRPr lang="sv-SE" dirty="0">
              <a:solidFill>
                <a:prstClr val="black"/>
              </a:solidFill>
              <a:latin typeface="Arial" charset="0"/>
            </a:endParaRPr>
          </a:p>
        </p:txBody>
      </p:sp>
    </p:spTree>
    <p:extLst>
      <p:ext uri="{BB962C8B-B14F-4D97-AF65-F5344CB8AC3E}">
        <p14:creationId xmlns:p14="http://schemas.microsoft.com/office/powerpoint/2010/main" val="2121702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oleObject" Target="../embeddings/oleObject1.bin"/><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ags" Target="../tags/tag2.xml"/><Relationship Id="rId2" Type="http://schemas.openxmlformats.org/officeDocument/2006/relationships/slideLayout" Target="../slideLayouts/slideLayout13.xml"/><Relationship Id="rId16" Type="http://schemas.openxmlformats.org/officeDocument/2006/relationships/tags" Target="../tags/tag1.xml"/><Relationship Id="rId20" Type="http://schemas.openxmlformats.org/officeDocument/2006/relationships/image" Target="../media/image4.emf"/><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image" Target="../media/image3.emf"/><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tags" Target="../tags/tag4.xml"/><Relationship Id="rId3" Type="http://schemas.openxmlformats.org/officeDocument/2006/relationships/slideLayout" Target="../slideLayouts/slideLayout28.xml"/><Relationship Id="rId21" Type="http://schemas.openxmlformats.org/officeDocument/2006/relationships/image" Target="../media/image4.emf"/><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tags" Target="../tags/tag3.xml"/><Relationship Id="rId2" Type="http://schemas.openxmlformats.org/officeDocument/2006/relationships/slideLayout" Target="../slideLayouts/slideLayout27.xml"/><Relationship Id="rId16" Type="http://schemas.openxmlformats.org/officeDocument/2006/relationships/theme" Target="../theme/theme3.xml"/><Relationship Id="rId20" Type="http://schemas.openxmlformats.org/officeDocument/2006/relationships/image" Target="../media/image3.emf"/><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19" Type="http://schemas.openxmlformats.org/officeDocument/2006/relationships/oleObject" Target="../embeddings/oleObject2.bin"/><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oleObject" Target="../embeddings/oleObject4.bin"/><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tags" Target="../tags/tag8.xml"/><Relationship Id="rId2" Type="http://schemas.openxmlformats.org/officeDocument/2006/relationships/slideLayout" Target="../slideLayouts/slideLayout42.xml"/><Relationship Id="rId16" Type="http://schemas.openxmlformats.org/officeDocument/2006/relationships/tags" Target="../tags/tag7.xml"/><Relationship Id="rId20" Type="http://schemas.openxmlformats.org/officeDocument/2006/relationships/image" Target="../media/image4.emf"/><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theme" Target="../theme/theme4.xml"/><Relationship Id="rId10" Type="http://schemas.openxmlformats.org/officeDocument/2006/relationships/slideLayout" Target="../slideLayouts/slideLayout50.xml"/><Relationship Id="rId19" Type="http://schemas.openxmlformats.org/officeDocument/2006/relationships/image" Target="../media/image7.emf"/><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18" Type="http://schemas.openxmlformats.org/officeDocument/2006/relationships/tags" Target="../tags/tag9.xml"/><Relationship Id="rId3" Type="http://schemas.openxmlformats.org/officeDocument/2006/relationships/slideLayout" Target="../slideLayouts/slideLayout57.xml"/><Relationship Id="rId21" Type="http://schemas.openxmlformats.org/officeDocument/2006/relationships/image" Target="../media/image7.emf"/><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theme" Target="../theme/theme5.xml"/><Relationship Id="rId2" Type="http://schemas.openxmlformats.org/officeDocument/2006/relationships/slideLayout" Target="../slideLayouts/slideLayout56.xml"/><Relationship Id="rId16" Type="http://schemas.openxmlformats.org/officeDocument/2006/relationships/slideLayout" Target="../slideLayouts/slideLayout70.xml"/><Relationship Id="rId20" Type="http://schemas.openxmlformats.org/officeDocument/2006/relationships/oleObject" Target="../embeddings/oleObject5.bin"/><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10" Type="http://schemas.openxmlformats.org/officeDocument/2006/relationships/slideLayout" Target="../slideLayouts/slideLayout64.xml"/><Relationship Id="rId19" Type="http://schemas.openxmlformats.org/officeDocument/2006/relationships/tags" Target="../tags/tag10.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 Id="rId22" Type="http://schemas.openxmlformats.org/officeDocument/2006/relationships/image" Target="../media/image4.emf"/></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18" Type="http://schemas.openxmlformats.org/officeDocument/2006/relationships/tags" Target="../tags/tag11.xml"/><Relationship Id="rId3" Type="http://schemas.openxmlformats.org/officeDocument/2006/relationships/slideLayout" Target="../slideLayouts/slideLayout73.xml"/><Relationship Id="rId21" Type="http://schemas.openxmlformats.org/officeDocument/2006/relationships/image" Target="../media/image7.emf"/><Relationship Id="rId7" Type="http://schemas.openxmlformats.org/officeDocument/2006/relationships/slideLayout" Target="../slideLayouts/slideLayout77.xml"/><Relationship Id="rId12" Type="http://schemas.openxmlformats.org/officeDocument/2006/relationships/slideLayout" Target="../slideLayouts/slideLayout82.xml"/><Relationship Id="rId17" Type="http://schemas.openxmlformats.org/officeDocument/2006/relationships/theme" Target="../theme/theme6.xml"/><Relationship Id="rId2" Type="http://schemas.openxmlformats.org/officeDocument/2006/relationships/slideLayout" Target="../slideLayouts/slideLayout72.xml"/><Relationship Id="rId16" Type="http://schemas.openxmlformats.org/officeDocument/2006/relationships/slideLayout" Target="../slideLayouts/slideLayout86.xml"/><Relationship Id="rId20" Type="http://schemas.openxmlformats.org/officeDocument/2006/relationships/oleObject" Target="../embeddings/oleObject6.bin"/><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5" Type="http://schemas.openxmlformats.org/officeDocument/2006/relationships/slideLayout" Target="../slideLayouts/slideLayout85.xml"/><Relationship Id="rId10" Type="http://schemas.openxmlformats.org/officeDocument/2006/relationships/slideLayout" Target="../slideLayouts/slideLayout80.xml"/><Relationship Id="rId19" Type="http://schemas.openxmlformats.org/officeDocument/2006/relationships/tags" Target="../tags/tag12.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 Id="rId22" Type="http://schemas.openxmlformats.org/officeDocument/2006/relationships/image" Target="../media/image4.emf"/></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4.xml"/><Relationship Id="rId13" Type="http://schemas.openxmlformats.org/officeDocument/2006/relationships/tags" Target="../tags/tag14.xml"/><Relationship Id="rId18" Type="http://schemas.openxmlformats.org/officeDocument/2006/relationships/tags" Target="../tags/tag19.xml"/><Relationship Id="rId26" Type="http://schemas.openxmlformats.org/officeDocument/2006/relationships/tags" Target="../tags/tag27.xml"/><Relationship Id="rId3" Type="http://schemas.openxmlformats.org/officeDocument/2006/relationships/slideLayout" Target="../slideLayouts/slideLayout89.xml"/><Relationship Id="rId21" Type="http://schemas.openxmlformats.org/officeDocument/2006/relationships/tags" Target="../tags/tag22.xml"/><Relationship Id="rId7" Type="http://schemas.openxmlformats.org/officeDocument/2006/relationships/slideLayout" Target="../slideLayouts/slideLayout93.xml"/><Relationship Id="rId12" Type="http://schemas.openxmlformats.org/officeDocument/2006/relationships/tags" Target="../tags/tag13.xml"/><Relationship Id="rId17" Type="http://schemas.openxmlformats.org/officeDocument/2006/relationships/tags" Target="../tags/tag18.xml"/><Relationship Id="rId25" Type="http://schemas.openxmlformats.org/officeDocument/2006/relationships/tags" Target="../tags/tag26.xml"/><Relationship Id="rId2" Type="http://schemas.openxmlformats.org/officeDocument/2006/relationships/slideLayout" Target="../slideLayouts/slideLayout88.xml"/><Relationship Id="rId16" Type="http://schemas.openxmlformats.org/officeDocument/2006/relationships/tags" Target="../tags/tag17.xml"/><Relationship Id="rId20" Type="http://schemas.openxmlformats.org/officeDocument/2006/relationships/tags" Target="../tags/tag21.xml"/><Relationship Id="rId29" Type="http://schemas.openxmlformats.org/officeDocument/2006/relationships/tags" Target="../tags/tag30.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theme" Target="../theme/theme7.xml"/><Relationship Id="rId24" Type="http://schemas.openxmlformats.org/officeDocument/2006/relationships/tags" Target="../tags/tag25.xml"/><Relationship Id="rId32" Type="http://schemas.openxmlformats.org/officeDocument/2006/relationships/image" Target="../media/image11.png"/><Relationship Id="rId5" Type="http://schemas.openxmlformats.org/officeDocument/2006/relationships/slideLayout" Target="../slideLayouts/slideLayout91.xml"/><Relationship Id="rId15" Type="http://schemas.openxmlformats.org/officeDocument/2006/relationships/tags" Target="../tags/tag16.xml"/><Relationship Id="rId23" Type="http://schemas.openxmlformats.org/officeDocument/2006/relationships/tags" Target="../tags/tag24.xml"/><Relationship Id="rId28" Type="http://schemas.openxmlformats.org/officeDocument/2006/relationships/tags" Target="../tags/tag29.xml"/><Relationship Id="rId10" Type="http://schemas.openxmlformats.org/officeDocument/2006/relationships/slideLayout" Target="../slideLayouts/slideLayout96.xml"/><Relationship Id="rId19" Type="http://schemas.openxmlformats.org/officeDocument/2006/relationships/tags" Target="../tags/tag20.xml"/><Relationship Id="rId31" Type="http://schemas.openxmlformats.org/officeDocument/2006/relationships/image" Target="../media/image10.emf"/><Relationship Id="rId4" Type="http://schemas.openxmlformats.org/officeDocument/2006/relationships/slideLayout" Target="../slideLayouts/slideLayout90.xml"/><Relationship Id="rId9" Type="http://schemas.openxmlformats.org/officeDocument/2006/relationships/slideLayout" Target="../slideLayouts/slideLayout95.xml"/><Relationship Id="rId14" Type="http://schemas.openxmlformats.org/officeDocument/2006/relationships/tags" Target="../tags/tag15.xml"/><Relationship Id="rId22" Type="http://schemas.openxmlformats.org/officeDocument/2006/relationships/tags" Target="../tags/tag23.xml"/><Relationship Id="rId27" Type="http://schemas.openxmlformats.org/officeDocument/2006/relationships/tags" Target="../tags/tag28.xml"/><Relationship Id="rId30" Type="http://schemas.openxmlformats.org/officeDocument/2006/relationships/oleObject" Target="../embeddings/oleObject7.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Platshållare för rubrik 1"/>
          <p:cNvSpPr>
            <a:spLocks noGrp="1"/>
          </p:cNvSpPr>
          <p:nvPr>
            <p:ph type="title"/>
          </p:nvPr>
        </p:nvSpPr>
        <p:spPr bwMode="auto">
          <a:xfrm>
            <a:off x="641350" y="1004888"/>
            <a:ext cx="80454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v-SE"/>
              <a:t>Klicka här för att ändra format</a:t>
            </a:r>
          </a:p>
        </p:txBody>
      </p:sp>
      <p:sp>
        <p:nvSpPr>
          <p:cNvPr id="1027" name="Platshållare för text 2"/>
          <p:cNvSpPr>
            <a:spLocks noGrp="1"/>
          </p:cNvSpPr>
          <p:nvPr>
            <p:ph type="body" idx="1"/>
          </p:nvPr>
        </p:nvSpPr>
        <p:spPr bwMode="auto">
          <a:xfrm>
            <a:off x="641350" y="2332038"/>
            <a:ext cx="8045450" cy="3851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a:t>Klicka här för att ändra format på bakgrundstexten</a:t>
            </a:r>
          </a:p>
          <a:p>
            <a:pPr lvl="2"/>
            <a:r>
              <a:rPr lang="sv-SE"/>
              <a:t>Nivå två</a:t>
            </a:r>
          </a:p>
          <a:p>
            <a:pPr lvl="3"/>
            <a:r>
              <a:rPr lang="sv-SE"/>
              <a:t>Nivå tre</a:t>
            </a:r>
          </a:p>
          <a:p>
            <a:pPr lvl="4"/>
            <a:r>
              <a:rPr lang="sv-SE"/>
              <a:t>Nivå fyra</a:t>
            </a:r>
          </a:p>
        </p:txBody>
      </p:sp>
      <p:sp>
        <p:nvSpPr>
          <p:cNvPr id="4" name="Platshållare för datum 3"/>
          <p:cNvSpPr>
            <a:spLocks noGrp="1"/>
          </p:cNvSpPr>
          <p:nvPr>
            <p:ph type="dt" sz="half" idx="2"/>
          </p:nvPr>
        </p:nvSpPr>
        <p:spPr>
          <a:xfrm>
            <a:off x="457200" y="6457950"/>
            <a:ext cx="874713" cy="261938"/>
          </a:xfrm>
          <a:prstGeom prst="rect">
            <a:avLst/>
          </a:prstGeom>
        </p:spPr>
        <p:txBody>
          <a:bodyPr vert="horz" lIns="91440" tIns="45720" rIns="91440" bIns="45720" rtlCol="0" anchor="ctr"/>
          <a:lstStyle>
            <a:lvl1pPr algn="l" fontAlgn="auto">
              <a:spcBef>
                <a:spcPts val="0"/>
              </a:spcBef>
              <a:spcAft>
                <a:spcPts val="0"/>
              </a:spcAft>
              <a:defRPr sz="700">
                <a:solidFill>
                  <a:schemeClr val="tx1"/>
                </a:solidFill>
                <a:latin typeface="+mn-lt"/>
                <a:ea typeface="+mn-ea"/>
                <a:cs typeface="+mn-cs"/>
              </a:defRPr>
            </a:lvl1pPr>
          </a:lstStyle>
          <a:p>
            <a:pPr>
              <a:defRPr/>
            </a:pPr>
            <a:fld id="{E9159B8D-6211-4428-991B-0D079E0B7725}" type="datetime1">
              <a:rPr lang="sv-SE" smtClean="0"/>
              <a:pPr>
                <a:defRPr/>
              </a:pPr>
              <a:t>2023-09-14</a:t>
            </a:fld>
            <a:endParaRPr lang="sv-SE" dirty="0"/>
          </a:p>
        </p:txBody>
      </p:sp>
      <p:sp>
        <p:nvSpPr>
          <p:cNvPr id="5" name="Platshållare för sidfot 4"/>
          <p:cNvSpPr>
            <a:spLocks noGrp="1"/>
          </p:cNvSpPr>
          <p:nvPr>
            <p:ph type="ftr" sz="quarter" idx="3"/>
          </p:nvPr>
        </p:nvSpPr>
        <p:spPr>
          <a:xfrm>
            <a:off x="1514475" y="6457950"/>
            <a:ext cx="6119813" cy="261938"/>
          </a:xfrm>
          <a:prstGeom prst="rect">
            <a:avLst/>
          </a:prstGeom>
        </p:spPr>
        <p:txBody>
          <a:bodyPr vert="horz" lIns="91440" tIns="45720" rIns="91440" bIns="45720" rtlCol="0" anchor="ctr"/>
          <a:lstStyle>
            <a:lvl1pPr algn="l" fontAlgn="auto">
              <a:spcBef>
                <a:spcPts val="0"/>
              </a:spcBef>
              <a:spcAft>
                <a:spcPts val="0"/>
              </a:spcAft>
              <a:defRPr sz="700">
                <a:solidFill>
                  <a:schemeClr val="tx1"/>
                </a:solidFill>
                <a:latin typeface="+mn-lt"/>
                <a:ea typeface="+mn-ea"/>
                <a:cs typeface="+mn-cs"/>
              </a:defRPr>
            </a:lvl1pPr>
          </a:lstStyle>
          <a:p>
            <a:pPr>
              <a:defRPr/>
            </a:pPr>
            <a:r>
              <a:rPr lang="sv-SE"/>
              <a:t>Seko Postens turné</a:t>
            </a:r>
          </a:p>
        </p:txBody>
      </p:sp>
      <p:sp>
        <p:nvSpPr>
          <p:cNvPr id="6" name="Platshållare för bildnummer 5"/>
          <p:cNvSpPr>
            <a:spLocks noGrp="1"/>
          </p:cNvSpPr>
          <p:nvPr>
            <p:ph type="sldNum" sz="quarter" idx="4"/>
          </p:nvPr>
        </p:nvSpPr>
        <p:spPr>
          <a:xfrm>
            <a:off x="7818438" y="6457950"/>
            <a:ext cx="868362" cy="261938"/>
          </a:xfrm>
          <a:prstGeom prst="rect">
            <a:avLst/>
          </a:prstGeom>
        </p:spPr>
        <p:txBody>
          <a:bodyPr vert="horz" lIns="91440" tIns="45720" rIns="91440" bIns="45720" rtlCol="0" anchor="ctr"/>
          <a:lstStyle>
            <a:lvl1pPr algn="r" fontAlgn="auto">
              <a:spcBef>
                <a:spcPts val="0"/>
              </a:spcBef>
              <a:spcAft>
                <a:spcPts val="0"/>
              </a:spcAft>
              <a:defRPr sz="700">
                <a:solidFill>
                  <a:schemeClr val="tx1"/>
                </a:solidFill>
                <a:latin typeface="+mn-lt"/>
                <a:ea typeface="+mn-ea"/>
                <a:cs typeface="+mn-cs"/>
              </a:defRPr>
            </a:lvl1pPr>
          </a:lstStyle>
          <a:p>
            <a:pPr>
              <a:defRPr/>
            </a:pPr>
            <a:fld id="{2C554611-D633-4DE7-94C3-3E6EF3314944}" type="slidenum">
              <a:rPr lang="sv-SE"/>
              <a:pPr>
                <a:defRPr/>
              </a:pPr>
              <a:t>‹#›</a:t>
            </a:fld>
            <a:endParaRPr lang="sv-SE"/>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ransition/>
  <p:hf hdr="0"/>
  <p:txStyles>
    <p:titleStyle>
      <a:lvl1pPr algn="l" defTabSz="457200" rtl="0" eaLnBrk="0" fontAlgn="base" hangingPunct="0">
        <a:lnSpc>
          <a:spcPts val="3200"/>
        </a:lnSpc>
        <a:spcBef>
          <a:spcPct val="0"/>
        </a:spcBef>
        <a:spcAft>
          <a:spcPct val="0"/>
        </a:spcAft>
        <a:defRPr sz="3600" b="1" kern="1200">
          <a:solidFill>
            <a:schemeClr val="tx1"/>
          </a:solidFill>
          <a:latin typeface="+mj-lt"/>
          <a:ea typeface="ヒラギノ角ゴ Pro W3" charset="0"/>
          <a:cs typeface="ヒラギノ角ゴ Pro W3" charset="0"/>
        </a:defRPr>
      </a:lvl1pPr>
      <a:lvl2pPr algn="l" defTabSz="457200" rtl="0" eaLnBrk="0" fontAlgn="base" hangingPunct="0">
        <a:lnSpc>
          <a:spcPts val="3200"/>
        </a:lnSpc>
        <a:spcBef>
          <a:spcPct val="0"/>
        </a:spcBef>
        <a:spcAft>
          <a:spcPct val="0"/>
        </a:spcAft>
        <a:defRPr sz="3600" b="1">
          <a:solidFill>
            <a:schemeClr val="tx1"/>
          </a:solidFill>
          <a:latin typeface="Calibri" charset="0"/>
          <a:ea typeface="ヒラギノ角ゴ Pro W3" charset="0"/>
          <a:cs typeface="ヒラギノ角ゴ Pro W3" charset="0"/>
        </a:defRPr>
      </a:lvl2pPr>
      <a:lvl3pPr algn="l" defTabSz="457200" rtl="0" eaLnBrk="0" fontAlgn="base" hangingPunct="0">
        <a:lnSpc>
          <a:spcPts val="3200"/>
        </a:lnSpc>
        <a:spcBef>
          <a:spcPct val="0"/>
        </a:spcBef>
        <a:spcAft>
          <a:spcPct val="0"/>
        </a:spcAft>
        <a:defRPr sz="3600" b="1">
          <a:solidFill>
            <a:schemeClr val="tx1"/>
          </a:solidFill>
          <a:latin typeface="Calibri" charset="0"/>
          <a:ea typeface="ヒラギノ角ゴ Pro W3" charset="0"/>
          <a:cs typeface="ヒラギノ角ゴ Pro W3" charset="0"/>
        </a:defRPr>
      </a:lvl3pPr>
      <a:lvl4pPr algn="l" defTabSz="457200" rtl="0" eaLnBrk="0" fontAlgn="base" hangingPunct="0">
        <a:lnSpc>
          <a:spcPts val="3200"/>
        </a:lnSpc>
        <a:spcBef>
          <a:spcPct val="0"/>
        </a:spcBef>
        <a:spcAft>
          <a:spcPct val="0"/>
        </a:spcAft>
        <a:defRPr sz="3600" b="1">
          <a:solidFill>
            <a:schemeClr val="tx1"/>
          </a:solidFill>
          <a:latin typeface="Calibri" charset="0"/>
          <a:ea typeface="ヒラギノ角ゴ Pro W3" charset="0"/>
          <a:cs typeface="ヒラギノ角ゴ Pro W3" charset="0"/>
        </a:defRPr>
      </a:lvl4pPr>
      <a:lvl5pPr algn="l" defTabSz="457200" rtl="0" eaLnBrk="0" fontAlgn="base" hangingPunct="0">
        <a:lnSpc>
          <a:spcPts val="3200"/>
        </a:lnSpc>
        <a:spcBef>
          <a:spcPct val="0"/>
        </a:spcBef>
        <a:spcAft>
          <a:spcPct val="0"/>
        </a:spcAft>
        <a:defRPr sz="3600" b="1">
          <a:solidFill>
            <a:schemeClr val="tx1"/>
          </a:solidFill>
          <a:latin typeface="Calibri" charset="0"/>
          <a:ea typeface="ヒラギノ角ゴ Pro W3" charset="0"/>
          <a:cs typeface="ヒラギノ角ゴ Pro W3" charset="0"/>
        </a:defRPr>
      </a:lvl5pPr>
      <a:lvl6pPr marL="457200" algn="l" defTabSz="457200" rtl="0" eaLnBrk="1" fontAlgn="base" hangingPunct="1">
        <a:lnSpc>
          <a:spcPts val="3200"/>
        </a:lnSpc>
        <a:spcBef>
          <a:spcPct val="0"/>
        </a:spcBef>
        <a:spcAft>
          <a:spcPct val="0"/>
        </a:spcAft>
        <a:defRPr sz="3200" b="1">
          <a:solidFill>
            <a:schemeClr val="tx1"/>
          </a:solidFill>
          <a:latin typeface="Calibri" charset="0"/>
          <a:ea typeface="ヒラギノ角ゴ Pro W3" charset="0"/>
          <a:cs typeface="ヒラギノ角ゴ Pro W3" charset="0"/>
        </a:defRPr>
      </a:lvl6pPr>
      <a:lvl7pPr marL="914400" algn="l" defTabSz="457200" rtl="0" eaLnBrk="1" fontAlgn="base" hangingPunct="1">
        <a:lnSpc>
          <a:spcPts val="3200"/>
        </a:lnSpc>
        <a:spcBef>
          <a:spcPct val="0"/>
        </a:spcBef>
        <a:spcAft>
          <a:spcPct val="0"/>
        </a:spcAft>
        <a:defRPr sz="3200" b="1">
          <a:solidFill>
            <a:schemeClr val="tx1"/>
          </a:solidFill>
          <a:latin typeface="Calibri" charset="0"/>
          <a:ea typeface="ヒラギノ角ゴ Pro W3" charset="0"/>
          <a:cs typeface="ヒラギノ角ゴ Pro W3" charset="0"/>
        </a:defRPr>
      </a:lvl7pPr>
      <a:lvl8pPr marL="1371600" algn="l" defTabSz="457200" rtl="0" eaLnBrk="1" fontAlgn="base" hangingPunct="1">
        <a:lnSpc>
          <a:spcPts val="3200"/>
        </a:lnSpc>
        <a:spcBef>
          <a:spcPct val="0"/>
        </a:spcBef>
        <a:spcAft>
          <a:spcPct val="0"/>
        </a:spcAft>
        <a:defRPr sz="3200" b="1">
          <a:solidFill>
            <a:schemeClr val="tx1"/>
          </a:solidFill>
          <a:latin typeface="Calibri" charset="0"/>
          <a:ea typeface="ヒラギノ角ゴ Pro W3" charset="0"/>
          <a:cs typeface="ヒラギノ角ゴ Pro W3" charset="0"/>
        </a:defRPr>
      </a:lvl8pPr>
      <a:lvl9pPr marL="1828800" algn="l" defTabSz="457200" rtl="0" eaLnBrk="1" fontAlgn="base" hangingPunct="1">
        <a:lnSpc>
          <a:spcPts val="3200"/>
        </a:lnSpc>
        <a:spcBef>
          <a:spcPct val="0"/>
        </a:spcBef>
        <a:spcAft>
          <a:spcPct val="0"/>
        </a:spcAft>
        <a:defRPr sz="3200" b="1">
          <a:solidFill>
            <a:schemeClr val="tx1"/>
          </a:solidFill>
          <a:latin typeface="Calibri" charset="0"/>
          <a:ea typeface="ヒラギノ角ゴ Pro W3" charset="0"/>
          <a:cs typeface="ヒラギノ角ゴ Pro W3" charset="0"/>
        </a:defRPr>
      </a:lvl9pPr>
    </p:titleStyle>
    <p:bodyStyle>
      <a:lvl1pPr marL="176213" indent="-176213" algn="l" defTabSz="457200" rtl="0" eaLnBrk="0" fontAlgn="base" hangingPunct="0">
        <a:lnSpc>
          <a:spcPts val="2600"/>
        </a:lnSpc>
        <a:spcBef>
          <a:spcPct val="0"/>
        </a:spcBef>
        <a:spcAft>
          <a:spcPts val="600"/>
        </a:spcAft>
        <a:buClr>
          <a:srgbClr val="CC3333"/>
        </a:buClr>
        <a:buFont typeface="Arial" charset="0"/>
        <a:buChar char="•"/>
        <a:defRPr sz="2400" kern="1200">
          <a:solidFill>
            <a:schemeClr val="tx1"/>
          </a:solidFill>
          <a:latin typeface="+mn-lt"/>
          <a:ea typeface="ヒラギノ角ゴ Pro W3" charset="0"/>
          <a:cs typeface="ヒラギノ角ゴ Pro W3" charset="0"/>
        </a:defRPr>
      </a:lvl1pPr>
      <a:lvl2pPr marL="360363" indent="-184150" algn="l" defTabSz="457200" rtl="0" eaLnBrk="0" fontAlgn="base" hangingPunct="0">
        <a:spcBef>
          <a:spcPct val="20000"/>
        </a:spcBef>
        <a:spcAft>
          <a:spcPct val="0"/>
        </a:spcAft>
        <a:buClr>
          <a:srgbClr val="CC3333"/>
        </a:buClr>
        <a:buFont typeface="Arial" charset="0"/>
        <a:buChar char="–"/>
        <a:defRPr sz="1600" kern="1200">
          <a:solidFill>
            <a:schemeClr val="tx1"/>
          </a:solidFill>
          <a:latin typeface="+mn-lt"/>
          <a:ea typeface="ヒラギノ角ゴ Pro W3" charset="0"/>
          <a:cs typeface="ヒラギノ角ゴ Pro W3" charset="0"/>
        </a:defRPr>
      </a:lvl2pPr>
      <a:lvl3pPr marL="360363" indent="-184150" algn="l" defTabSz="457200" rtl="0" eaLnBrk="0" fontAlgn="base" hangingPunct="0">
        <a:lnSpc>
          <a:spcPts val="2200"/>
        </a:lnSpc>
        <a:spcBef>
          <a:spcPct val="0"/>
        </a:spcBef>
        <a:spcAft>
          <a:spcPts val="600"/>
        </a:spcAft>
        <a:buClr>
          <a:srgbClr val="CC3333"/>
        </a:buClr>
        <a:buFont typeface="Arial" charset="0"/>
        <a:buChar char="•"/>
        <a:defRPr sz="2000" kern="1200">
          <a:solidFill>
            <a:schemeClr val="tx1"/>
          </a:solidFill>
          <a:latin typeface="+mn-lt"/>
          <a:ea typeface="ヒラギノ角ゴ Pro W3" charset="0"/>
          <a:cs typeface="ヒラギノ角ゴ Pro W3" charset="0"/>
        </a:defRPr>
      </a:lvl3pPr>
      <a:lvl4pPr marL="534988" indent="-174625" algn="l" defTabSz="457200" rtl="0" eaLnBrk="0" fontAlgn="base" hangingPunct="0">
        <a:lnSpc>
          <a:spcPts val="2000"/>
        </a:lnSpc>
        <a:spcBef>
          <a:spcPct val="0"/>
        </a:spcBef>
        <a:spcAft>
          <a:spcPts val="600"/>
        </a:spcAft>
        <a:buClr>
          <a:srgbClr val="CC3333"/>
        </a:buClr>
        <a:buFont typeface="Arial" charset="0"/>
        <a:buChar char="•"/>
        <a:defRPr sz="2000" kern="1200">
          <a:solidFill>
            <a:schemeClr val="tx1"/>
          </a:solidFill>
          <a:latin typeface="+mn-lt"/>
          <a:ea typeface="ヒラギノ角ゴ Pro W3" charset="0"/>
          <a:cs typeface="ヒラギノ角ゴ Pro W3" charset="0"/>
        </a:defRPr>
      </a:lvl4pPr>
      <a:lvl5pPr marL="719138" indent="-184150" algn="l" defTabSz="457200" rtl="0" eaLnBrk="0" fontAlgn="base" hangingPunct="0">
        <a:lnSpc>
          <a:spcPts val="1800"/>
        </a:lnSpc>
        <a:spcBef>
          <a:spcPct val="0"/>
        </a:spcBef>
        <a:spcAft>
          <a:spcPts val="600"/>
        </a:spcAft>
        <a:buClr>
          <a:srgbClr val="CC3333"/>
        </a:buClr>
        <a:buFont typeface="Arial" charset="0"/>
        <a:buChar char="•"/>
        <a:defRPr sz="1600" kern="1200">
          <a:solidFill>
            <a:schemeClr val="tx1"/>
          </a:solidFill>
          <a:latin typeface="+mn-lt"/>
          <a:ea typeface="ヒラギノ角ゴ Pro W3" charset="0"/>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3B2C979D-7DBF-4B95-874D-C12E8450CF07}"/>
              </a:ext>
            </a:extLst>
          </p:cNvPr>
          <p:cNvGraphicFramePr>
            <a:graphicFrameLocks noChangeAspect="1"/>
          </p:cNvGraphicFramePr>
          <p:nvPr userDrawn="1">
            <p:custDataLst>
              <p:tags r:id="rId16"/>
            </p:custDataLst>
          </p:nvPr>
        </p:nvGraphicFramePr>
        <p:xfrm>
          <a:off x="1191" y="1588"/>
          <a:ext cx="1191" cy="1588"/>
        </p:xfrm>
        <a:graphic>
          <a:graphicData uri="http://schemas.openxmlformats.org/presentationml/2006/ole">
            <mc:AlternateContent xmlns:mc="http://schemas.openxmlformats.org/markup-compatibility/2006">
              <mc:Choice xmlns:v="urn:schemas-microsoft-com:vml" Requires="v">
                <p:oleObj name="think-cell Slide" r:id="rId18" imgW="360" imgH="360" progId="TCLayout.ActiveDocument.1">
                  <p:embed/>
                </p:oleObj>
              </mc:Choice>
              <mc:Fallback>
                <p:oleObj name="think-cell Slide" r:id="rId18" imgW="360" imgH="360" progId="TCLayout.ActiveDocument.1">
                  <p:embed/>
                  <p:pic>
                    <p:nvPicPr>
                      <p:cNvPr id="8" name="Objekt 7" hidden="1">
                        <a:extLst>
                          <a:ext uri="{FF2B5EF4-FFF2-40B4-BE49-F238E27FC236}">
                            <a16:creationId xmlns:a16="http://schemas.microsoft.com/office/drawing/2014/main" id="{3B2C979D-7DBF-4B95-874D-C12E8450CF07}"/>
                          </a:ext>
                        </a:extLst>
                      </p:cNvPr>
                      <p:cNvPicPr/>
                      <p:nvPr/>
                    </p:nvPicPr>
                    <p:blipFill>
                      <a:blip r:embed="rId19"/>
                      <a:stretch>
                        <a:fillRect/>
                      </a:stretch>
                    </p:blipFill>
                    <p:spPr>
                      <a:xfrm>
                        <a:off x="1191" y="1588"/>
                        <a:ext cx="1191" cy="1588"/>
                      </a:xfrm>
                      <a:prstGeom prst="rect">
                        <a:avLst/>
                      </a:prstGeom>
                    </p:spPr>
                  </p:pic>
                </p:oleObj>
              </mc:Fallback>
            </mc:AlternateContent>
          </a:graphicData>
        </a:graphic>
      </p:graphicFrame>
      <p:sp>
        <p:nvSpPr>
          <p:cNvPr id="7" name="Rektangel 6" hidden="1">
            <a:extLst>
              <a:ext uri="{FF2B5EF4-FFF2-40B4-BE49-F238E27FC236}">
                <a16:creationId xmlns:a16="http://schemas.microsoft.com/office/drawing/2014/main" id="{B7B26FA8-BBDA-4830-AFB3-EC73869DEBC3}"/>
              </a:ext>
            </a:extLst>
          </p:cNvPr>
          <p:cNvSpPr/>
          <p:nvPr userDrawn="1">
            <p:custDataLst>
              <p:tags r:id="rId17"/>
            </p:custDataLst>
          </p:nvPr>
        </p:nvSpPr>
        <p:spPr>
          <a:xfrm>
            <a:off x="0" y="0"/>
            <a:ext cx="119063"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defTabSz="685800" fontAlgn="auto">
              <a:spcBef>
                <a:spcPts val="0"/>
              </a:spcBef>
              <a:spcAft>
                <a:spcPts val="0"/>
              </a:spcAft>
            </a:pPr>
            <a:endParaRPr lang="sv-SE" sz="2250" b="1">
              <a:solidFill>
                <a:prstClr val="white"/>
              </a:solidFill>
              <a:sym typeface="Verdana" panose="020B0604030504040204" pitchFamily="34" charset="0"/>
            </a:endParaRPr>
          </a:p>
        </p:txBody>
      </p:sp>
      <p:sp>
        <p:nvSpPr>
          <p:cNvPr id="2" name="Platshållare för rubrik 1"/>
          <p:cNvSpPr>
            <a:spLocks noGrp="1"/>
          </p:cNvSpPr>
          <p:nvPr>
            <p:ph type="title"/>
          </p:nvPr>
        </p:nvSpPr>
        <p:spPr>
          <a:xfrm>
            <a:off x="332309" y="539752"/>
            <a:ext cx="6426335" cy="413883"/>
          </a:xfrm>
          <a:prstGeom prst="rect">
            <a:avLst/>
          </a:prstGeom>
        </p:spPr>
        <p:txBody>
          <a:bodyPr vert="horz" lIns="0" tIns="0" rIns="0" bIns="0" rtlCol="0" anchor="t" anchorCtr="0">
            <a:noAutofit/>
          </a:bodyPr>
          <a:lstStyle/>
          <a:p>
            <a:r>
              <a:rPr lang="sv-SE" noProof="0"/>
              <a:t>Klicka här för att ändra format</a:t>
            </a:r>
          </a:p>
        </p:txBody>
      </p:sp>
      <p:sp>
        <p:nvSpPr>
          <p:cNvPr id="3" name="Platshållare för text 2"/>
          <p:cNvSpPr>
            <a:spLocks noGrp="1"/>
          </p:cNvSpPr>
          <p:nvPr>
            <p:ph type="body" idx="1"/>
          </p:nvPr>
        </p:nvSpPr>
        <p:spPr>
          <a:xfrm>
            <a:off x="3247720" y="1736725"/>
            <a:ext cx="5553380" cy="4572000"/>
          </a:xfrm>
          <a:prstGeom prst="rect">
            <a:avLst/>
          </a:prstGeom>
        </p:spPr>
        <p:txBody>
          <a:bodyPr vert="horz" lIns="0" tIns="0" rIns="33059" bIns="0" rtlCol="0">
            <a:noAutofit/>
          </a:body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a:p>
            <a:pPr lvl="5"/>
            <a:r>
              <a:rPr lang="sv-SE" noProof="0"/>
              <a:t>Nivå sex</a:t>
            </a:r>
          </a:p>
        </p:txBody>
      </p:sp>
      <p:sp>
        <p:nvSpPr>
          <p:cNvPr id="4" name="Platshållare för datum 3"/>
          <p:cNvSpPr>
            <a:spLocks noGrp="1"/>
          </p:cNvSpPr>
          <p:nvPr>
            <p:ph type="dt" sz="half" idx="2"/>
          </p:nvPr>
        </p:nvSpPr>
        <p:spPr>
          <a:xfrm>
            <a:off x="316523" y="6472527"/>
            <a:ext cx="604608" cy="130607"/>
          </a:xfrm>
          <a:prstGeom prst="rect">
            <a:avLst/>
          </a:prstGeom>
        </p:spPr>
        <p:txBody>
          <a:bodyPr vert="horz" lIns="0" tIns="0" rIns="0" bIns="0" rtlCol="0" anchor="ctr"/>
          <a:lstStyle>
            <a:lvl1pPr algn="l">
              <a:defRPr sz="600">
                <a:solidFill>
                  <a:schemeClr val="tx1"/>
                </a:solidFill>
              </a:defRPr>
            </a:lvl1pPr>
          </a:lstStyle>
          <a:p>
            <a:pPr defTabSz="685740" fontAlgn="auto">
              <a:spcBef>
                <a:spcPts val="0"/>
              </a:spcBef>
              <a:spcAft>
                <a:spcPts val="0"/>
              </a:spcAft>
            </a:pPr>
            <a:fld id="{D2AB0BEA-E9DF-445A-9050-0F942CD78983}" type="datetime1">
              <a:rPr lang="sv-SE" smtClean="0">
                <a:solidFill>
                  <a:prstClr val="black"/>
                </a:solidFill>
                <a:latin typeface="Verdana"/>
                <a:ea typeface="+mn-ea"/>
                <a:cs typeface="+mn-cs"/>
              </a:rPr>
              <a:pPr defTabSz="685740" fontAlgn="auto">
                <a:spcBef>
                  <a:spcPts val="0"/>
                </a:spcBef>
                <a:spcAft>
                  <a:spcPts val="0"/>
                </a:spcAft>
              </a:pPr>
              <a:t>2023-09-14</a:t>
            </a:fld>
            <a:endParaRPr lang="sv-SE">
              <a:solidFill>
                <a:prstClr val="black"/>
              </a:solidFill>
              <a:latin typeface="Verdana"/>
              <a:ea typeface="+mn-ea"/>
              <a:cs typeface="+mn-cs"/>
            </a:endParaRPr>
          </a:p>
        </p:txBody>
      </p:sp>
      <p:sp>
        <p:nvSpPr>
          <p:cNvPr id="6" name="Platshållare för bildnummer 5"/>
          <p:cNvSpPr>
            <a:spLocks noGrp="1"/>
          </p:cNvSpPr>
          <p:nvPr>
            <p:ph type="sldNum" sz="quarter" idx="4"/>
          </p:nvPr>
        </p:nvSpPr>
        <p:spPr>
          <a:xfrm>
            <a:off x="8365881" y="6495439"/>
            <a:ext cx="442852" cy="130607"/>
          </a:xfrm>
          <a:prstGeom prst="rect">
            <a:avLst/>
          </a:prstGeom>
        </p:spPr>
        <p:txBody>
          <a:bodyPr vert="horz" lIns="0" tIns="0" rIns="0" bIns="0" rtlCol="0" anchor="ctr"/>
          <a:lstStyle>
            <a:lvl1pPr algn="r">
              <a:defRPr sz="600">
                <a:solidFill>
                  <a:schemeClr val="tx1"/>
                </a:solidFill>
              </a:defRPr>
            </a:lvl1pPr>
          </a:lstStyle>
          <a:p>
            <a:pPr defTabSz="685740" fontAlgn="auto">
              <a:spcBef>
                <a:spcPts val="0"/>
              </a:spcBef>
              <a:spcAft>
                <a:spcPts val="0"/>
              </a:spcAft>
            </a:pPr>
            <a:fld id="{9F29718E-E53E-4F01-9318-5CD72E98E741}" type="slidenum">
              <a:rPr lang="sv-SE" smtClean="0">
                <a:solidFill>
                  <a:prstClr val="black"/>
                </a:solidFill>
                <a:latin typeface="Verdana"/>
                <a:ea typeface="+mn-ea"/>
                <a:cs typeface="+mn-cs"/>
              </a:rPr>
              <a:pPr defTabSz="685740" fontAlgn="auto">
                <a:spcBef>
                  <a:spcPts val="0"/>
                </a:spcBef>
                <a:spcAft>
                  <a:spcPts val="0"/>
                </a:spcAft>
              </a:pPr>
              <a:t>‹#›</a:t>
            </a:fld>
            <a:endParaRPr lang="sv-SE">
              <a:solidFill>
                <a:prstClr val="black"/>
              </a:solidFill>
              <a:latin typeface="Verdana"/>
              <a:ea typeface="+mn-ea"/>
              <a:cs typeface="+mn-cs"/>
            </a:endParaRPr>
          </a:p>
        </p:txBody>
      </p:sp>
      <p:cxnSp>
        <p:nvCxnSpPr>
          <p:cNvPr id="24" name="Rak 23"/>
          <p:cNvCxnSpPr/>
          <p:nvPr/>
        </p:nvCxnSpPr>
        <p:spPr>
          <a:xfrm flipV="1">
            <a:off x="332309" y="359570"/>
            <a:ext cx="8473846" cy="1203"/>
          </a:xfrm>
          <a:prstGeom prst="line">
            <a:avLst/>
          </a:prstGeom>
          <a:ln w="38100" cmpd="sng">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5" name="Straight Connector 14"/>
          <p:cNvCxnSpPr/>
          <p:nvPr/>
        </p:nvCxnSpPr>
        <p:spPr>
          <a:xfrm flipV="1">
            <a:off x="328890" y="-472270"/>
            <a:ext cx="0" cy="299489"/>
          </a:xfrm>
          <a:prstGeom prst="line">
            <a:avLst/>
          </a:prstGeom>
          <a:ln w="19050" cap="sq">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46" name="Straight Connector 15"/>
          <p:cNvCxnSpPr/>
          <p:nvPr/>
        </p:nvCxnSpPr>
        <p:spPr>
          <a:xfrm flipV="1">
            <a:off x="2995130" y="-472270"/>
            <a:ext cx="0" cy="299489"/>
          </a:xfrm>
          <a:prstGeom prst="line">
            <a:avLst/>
          </a:prstGeom>
          <a:ln w="19050" cap="sq">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47" name="Straight Connector 16"/>
          <p:cNvCxnSpPr/>
          <p:nvPr/>
        </p:nvCxnSpPr>
        <p:spPr>
          <a:xfrm flipH="1" flipV="1">
            <a:off x="3247721" y="-472270"/>
            <a:ext cx="394373" cy="220271"/>
          </a:xfrm>
          <a:prstGeom prst="line">
            <a:avLst/>
          </a:prstGeom>
          <a:ln w="19050" cap="sq">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48" name="Straight Connector 17"/>
          <p:cNvCxnSpPr/>
          <p:nvPr/>
        </p:nvCxnSpPr>
        <p:spPr>
          <a:xfrm flipV="1">
            <a:off x="8808732" y="-472270"/>
            <a:ext cx="0" cy="299489"/>
          </a:xfrm>
          <a:prstGeom prst="line">
            <a:avLst/>
          </a:prstGeom>
          <a:ln w="19050" cap="sq">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49" name="Straight Connector 36"/>
          <p:cNvCxnSpPr/>
          <p:nvPr/>
        </p:nvCxnSpPr>
        <p:spPr>
          <a:xfrm flipV="1">
            <a:off x="4447346" y="-472270"/>
            <a:ext cx="0" cy="299489"/>
          </a:xfrm>
          <a:prstGeom prst="line">
            <a:avLst/>
          </a:prstGeom>
          <a:ln w="19050" cap="sq">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50" name="Straight Connector 37"/>
          <p:cNvCxnSpPr/>
          <p:nvPr/>
        </p:nvCxnSpPr>
        <p:spPr>
          <a:xfrm flipV="1">
            <a:off x="4692992" y="-472270"/>
            <a:ext cx="0" cy="299489"/>
          </a:xfrm>
          <a:prstGeom prst="line">
            <a:avLst/>
          </a:prstGeom>
          <a:ln w="19050" cap="sq">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56" name="Straight Connector 38"/>
          <p:cNvCxnSpPr/>
          <p:nvPr/>
        </p:nvCxnSpPr>
        <p:spPr>
          <a:xfrm flipV="1">
            <a:off x="5905041" y="-472270"/>
            <a:ext cx="0" cy="299489"/>
          </a:xfrm>
          <a:prstGeom prst="line">
            <a:avLst/>
          </a:prstGeom>
          <a:ln w="19050" cap="sq">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57" name="Straight Connector 39"/>
          <p:cNvCxnSpPr/>
          <p:nvPr/>
        </p:nvCxnSpPr>
        <p:spPr>
          <a:xfrm flipV="1">
            <a:off x="6151543" y="-472270"/>
            <a:ext cx="0" cy="299489"/>
          </a:xfrm>
          <a:prstGeom prst="line">
            <a:avLst/>
          </a:prstGeom>
          <a:ln w="19050" cap="sq">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58" name="Straight Connector 40"/>
          <p:cNvCxnSpPr/>
          <p:nvPr/>
        </p:nvCxnSpPr>
        <p:spPr>
          <a:xfrm flipV="1">
            <a:off x="1538703" y="-472270"/>
            <a:ext cx="0" cy="299489"/>
          </a:xfrm>
          <a:prstGeom prst="line">
            <a:avLst/>
          </a:prstGeom>
          <a:ln w="19050" cap="sq">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59" name="Straight Connector 41"/>
          <p:cNvCxnSpPr/>
          <p:nvPr/>
        </p:nvCxnSpPr>
        <p:spPr>
          <a:xfrm flipV="1">
            <a:off x="1789042" y="-472270"/>
            <a:ext cx="0" cy="299489"/>
          </a:xfrm>
          <a:prstGeom prst="line">
            <a:avLst/>
          </a:prstGeom>
          <a:ln w="19050" cap="sq">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60" name="Straight Connector 42"/>
          <p:cNvCxnSpPr/>
          <p:nvPr/>
        </p:nvCxnSpPr>
        <p:spPr>
          <a:xfrm flipV="1">
            <a:off x="7358553" y="-472270"/>
            <a:ext cx="0" cy="299489"/>
          </a:xfrm>
          <a:prstGeom prst="line">
            <a:avLst/>
          </a:prstGeom>
          <a:ln w="19050" cap="sq">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61" name="Straight Connector 43"/>
          <p:cNvCxnSpPr/>
          <p:nvPr/>
        </p:nvCxnSpPr>
        <p:spPr>
          <a:xfrm flipV="1">
            <a:off x="7605054" y="-472270"/>
            <a:ext cx="0" cy="299489"/>
          </a:xfrm>
          <a:prstGeom prst="line">
            <a:avLst/>
          </a:prstGeom>
          <a:ln w="19050" cap="sq">
            <a:solidFill>
              <a:srgbClr val="FFFFFF"/>
            </a:solidFill>
            <a:miter lim="800000"/>
          </a:ln>
        </p:spPr>
        <p:style>
          <a:lnRef idx="1">
            <a:schemeClr val="accent1"/>
          </a:lnRef>
          <a:fillRef idx="0">
            <a:schemeClr val="accent1"/>
          </a:fillRef>
          <a:effectRef idx="0">
            <a:schemeClr val="accent1"/>
          </a:effectRef>
          <a:fontRef idx="minor">
            <a:schemeClr val="tx1"/>
          </a:fontRef>
        </p:style>
      </p:cxnSp>
      <p:sp>
        <p:nvSpPr>
          <p:cNvPr id="84" name="Platshållare för sidfot 83"/>
          <p:cNvSpPr>
            <a:spLocks noGrp="1"/>
          </p:cNvSpPr>
          <p:nvPr>
            <p:ph type="ftr" sz="quarter" idx="3"/>
          </p:nvPr>
        </p:nvSpPr>
        <p:spPr>
          <a:xfrm>
            <a:off x="4572002" y="6472184"/>
            <a:ext cx="3021623" cy="129600"/>
          </a:xfrm>
          <a:prstGeom prst="rect">
            <a:avLst/>
          </a:prstGeom>
        </p:spPr>
        <p:txBody>
          <a:bodyPr vert="horz" lIns="0" tIns="0" rIns="0" bIns="0" rtlCol="0" anchor="ctr"/>
          <a:lstStyle>
            <a:lvl1pPr algn="l">
              <a:defRPr sz="600">
                <a:solidFill>
                  <a:schemeClr val="tx1"/>
                </a:solidFill>
              </a:defRPr>
            </a:lvl1pPr>
          </a:lstStyle>
          <a:p>
            <a:pPr defTabSz="685740" fontAlgn="auto">
              <a:spcBef>
                <a:spcPts val="0"/>
              </a:spcBef>
              <a:spcAft>
                <a:spcPts val="0"/>
              </a:spcAft>
            </a:pPr>
            <a:endParaRPr lang="sv-SE">
              <a:solidFill>
                <a:prstClr val="black"/>
              </a:solidFill>
              <a:latin typeface="Verdana"/>
              <a:ea typeface="+mn-ea"/>
              <a:cs typeface="+mn-cs"/>
            </a:endParaRPr>
          </a:p>
        </p:txBody>
      </p:sp>
      <p:pic>
        <p:nvPicPr>
          <p:cNvPr id="5" name="Bildobjekt 4"/>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7980300" y="543603"/>
            <a:ext cx="820800" cy="172967"/>
          </a:xfrm>
          <a:prstGeom prst="rect">
            <a:avLst/>
          </a:prstGeom>
        </p:spPr>
      </p:pic>
    </p:spTree>
    <p:extLst>
      <p:ext uri="{BB962C8B-B14F-4D97-AF65-F5344CB8AC3E}">
        <p14:creationId xmlns:p14="http://schemas.microsoft.com/office/powerpoint/2010/main" val="41640935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Lst>
  <p:hf hdr="0" ftr="0"/>
  <p:txStyles>
    <p:titleStyle>
      <a:lvl1pPr algn="l" defTabSz="685740" rtl="0" eaLnBrk="1" latinLnBrk="0" hangingPunct="1">
        <a:lnSpc>
          <a:spcPts val="2250"/>
        </a:lnSpc>
        <a:spcBef>
          <a:spcPct val="0"/>
        </a:spcBef>
        <a:buNone/>
        <a:defRPr sz="2250" b="1" kern="1200" spc="-28" baseline="0">
          <a:solidFill>
            <a:schemeClr val="accent1"/>
          </a:solidFill>
          <a:latin typeface="+mj-lt"/>
          <a:ea typeface="+mj-ea"/>
          <a:cs typeface="+mj-cs"/>
        </a:defRPr>
      </a:lvl1pPr>
    </p:titleStyle>
    <p:bodyStyle>
      <a:lvl1pPr marL="0" indent="0" algn="l" defTabSz="685740" rtl="0" eaLnBrk="1" latinLnBrk="0" hangingPunct="1">
        <a:spcBef>
          <a:spcPts val="0"/>
        </a:spcBef>
        <a:spcAft>
          <a:spcPts val="413"/>
        </a:spcAft>
        <a:buFont typeface="Arial" pitchFamily="34" charset="0"/>
        <a:buNone/>
        <a:defRPr sz="1200" b="0" kern="1200" cap="none" spc="-14" baseline="0">
          <a:solidFill>
            <a:schemeClr val="tx1"/>
          </a:solidFill>
          <a:latin typeface="+mn-lt"/>
          <a:ea typeface="+mn-ea"/>
          <a:cs typeface="+mn-cs"/>
        </a:defRPr>
      </a:lvl1pPr>
      <a:lvl2pPr marL="0" indent="0" algn="l" defTabSz="685740" rtl="0" eaLnBrk="1" latinLnBrk="0" hangingPunct="1">
        <a:spcBef>
          <a:spcPts val="0"/>
        </a:spcBef>
        <a:spcAft>
          <a:spcPts val="413"/>
        </a:spcAft>
        <a:buFont typeface="Arial" pitchFamily="34" charset="0"/>
        <a:buNone/>
        <a:defRPr sz="1200" kern="1200" spc="-14">
          <a:solidFill>
            <a:schemeClr val="tx1"/>
          </a:solidFill>
          <a:latin typeface="+mn-lt"/>
          <a:ea typeface="+mn-ea"/>
          <a:cs typeface="+mn-cs"/>
        </a:defRPr>
      </a:lvl2pPr>
      <a:lvl3pPr marL="181492" indent="-174932" algn="l" defTabSz="685740" rtl="0" eaLnBrk="1" latinLnBrk="0" hangingPunct="1">
        <a:spcBef>
          <a:spcPts val="0"/>
        </a:spcBef>
        <a:spcAft>
          <a:spcPts val="413"/>
        </a:spcAft>
        <a:buSzPct val="70000"/>
        <a:buFont typeface="Wingdings" pitchFamily="2" charset="2"/>
        <a:buChar char="§"/>
        <a:defRPr sz="1200" kern="1200" spc="-14">
          <a:solidFill>
            <a:schemeClr val="tx1"/>
          </a:solidFill>
          <a:latin typeface="+mn-lt"/>
          <a:ea typeface="+mn-ea"/>
          <a:cs typeface="+mn-cs"/>
        </a:defRPr>
      </a:lvl3pPr>
      <a:lvl4pPr marL="390317" indent="-204452" algn="l" defTabSz="685740" rtl="0" eaLnBrk="1" latinLnBrk="0" hangingPunct="1">
        <a:spcBef>
          <a:spcPts val="0"/>
        </a:spcBef>
        <a:spcAft>
          <a:spcPts val="413"/>
        </a:spcAft>
        <a:buSzPct val="100000"/>
        <a:buFont typeface="Calibri" panose="020F0502020204030204" pitchFamily="34" charset="0"/>
        <a:buChar char="−"/>
        <a:tabLst/>
        <a:defRPr sz="1200" kern="1200" spc="-14">
          <a:solidFill>
            <a:schemeClr val="tx1"/>
          </a:solidFill>
          <a:latin typeface="+mn-lt"/>
          <a:ea typeface="+mn-ea"/>
          <a:cs typeface="+mn-cs"/>
        </a:defRPr>
      </a:lvl4pPr>
      <a:lvl5pPr marL="521087" indent="-129597" algn="l" defTabSz="685740" rtl="0" eaLnBrk="1" latinLnBrk="0" hangingPunct="1">
        <a:spcBef>
          <a:spcPts val="0"/>
        </a:spcBef>
        <a:spcAft>
          <a:spcPts val="413"/>
        </a:spcAft>
        <a:buSzPct val="70000"/>
        <a:buFont typeface="Wingdings" pitchFamily="2" charset="2"/>
        <a:buChar char="§"/>
        <a:defRPr sz="1200" kern="1200" spc="-14">
          <a:solidFill>
            <a:schemeClr val="tx1"/>
          </a:solidFill>
          <a:latin typeface="+mn-lt"/>
          <a:ea typeface="+mn-ea"/>
          <a:cs typeface="+mn-cs"/>
        </a:defRPr>
      </a:lvl5pPr>
      <a:lvl6pPr marL="673488" indent="-145796" algn="l" defTabSz="685740" rtl="0" eaLnBrk="1" latinLnBrk="0" hangingPunct="1">
        <a:spcBef>
          <a:spcPts val="0"/>
        </a:spcBef>
        <a:spcAft>
          <a:spcPts val="413"/>
        </a:spcAft>
        <a:buFont typeface="Calibri" panose="020F0502020204030204" pitchFamily="34" charset="0"/>
        <a:buChar char="−"/>
        <a:defRPr sz="1200" kern="1200" spc="-14">
          <a:solidFill>
            <a:schemeClr val="tx1"/>
          </a:solidFill>
          <a:latin typeface="+mn-lt"/>
          <a:ea typeface="+mn-ea"/>
          <a:cs typeface="+mn-cs"/>
        </a:defRPr>
      </a:lvl6pPr>
      <a:lvl7pPr marL="2228654" indent="-171436" algn="l" defTabSz="68574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523" indent="-171436" algn="l" defTabSz="68574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394" indent="-171436" algn="l" defTabSz="68574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sv-SE"/>
      </a:defPPr>
      <a:lvl1pPr marL="0" algn="l" defTabSz="685740" rtl="0" eaLnBrk="1" latinLnBrk="0" hangingPunct="1">
        <a:defRPr sz="1350" kern="1200">
          <a:solidFill>
            <a:schemeClr val="tx1"/>
          </a:solidFill>
          <a:latin typeface="+mn-lt"/>
          <a:ea typeface="+mn-ea"/>
          <a:cs typeface="+mn-cs"/>
        </a:defRPr>
      </a:lvl1pPr>
      <a:lvl2pPr marL="342869" algn="l" defTabSz="685740" rtl="0" eaLnBrk="1" latinLnBrk="0" hangingPunct="1">
        <a:defRPr sz="1350" kern="1200">
          <a:solidFill>
            <a:schemeClr val="tx1"/>
          </a:solidFill>
          <a:latin typeface="+mn-lt"/>
          <a:ea typeface="+mn-ea"/>
          <a:cs typeface="+mn-cs"/>
        </a:defRPr>
      </a:lvl2pPr>
      <a:lvl3pPr marL="685740" algn="l" defTabSz="685740" rtl="0" eaLnBrk="1" latinLnBrk="0" hangingPunct="1">
        <a:defRPr sz="1350" kern="1200">
          <a:solidFill>
            <a:schemeClr val="tx1"/>
          </a:solidFill>
          <a:latin typeface="+mn-lt"/>
          <a:ea typeface="+mn-ea"/>
          <a:cs typeface="+mn-cs"/>
        </a:defRPr>
      </a:lvl3pPr>
      <a:lvl4pPr marL="1028609" algn="l" defTabSz="685740" rtl="0" eaLnBrk="1" latinLnBrk="0" hangingPunct="1">
        <a:defRPr sz="1350" kern="1200">
          <a:solidFill>
            <a:schemeClr val="tx1"/>
          </a:solidFill>
          <a:latin typeface="+mn-lt"/>
          <a:ea typeface="+mn-ea"/>
          <a:cs typeface="+mn-cs"/>
        </a:defRPr>
      </a:lvl4pPr>
      <a:lvl5pPr marL="1371479" algn="l" defTabSz="685740" rtl="0" eaLnBrk="1" latinLnBrk="0" hangingPunct="1">
        <a:defRPr sz="1350" kern="1200">
          <a:solidFill>
            <a:schemeClr val="tx1"/>
          </a:solidFill>
          <a:latin typeface="+mn-lt"/>
          <a:ea typeface="+mn-ea"/>
          <a:cs typeface="+mn-cs"/>
        </a:defRPr>
      </a:lvl5pPr>
      <a:lvl6pPr marL="1714349" algn="l" defTabSz="685740" rtl="0" eaLnBrk="1" latinLnBrk="0" hangingPunct="1">
        <a:defRPr sz="1350" kern="1200">
          <a:solidFill>
            <a:schemeClr val="tx1"/>
          </a:solidFill>
          <a:latin typeface="+mn-lt"/>
          <a:ea typeface="+mn-ea"/>
          <a:cs typeface="+mn-cs"/>
        </a:defRPr>
      </a:lvl6pPr>
      <a:lvl7pPr marL="2057219" algn="l" defTabSz="685740" rtl="0" eaLnBrk="1" latinLnBrk="0" hangingPunct="1">
        <a:defRPr sz="1350" kern="1200">
          <a:solidFill>
            <a:schemeClr val="tx1"/>
          </a:solidFill>
          <a:latin typeface="+mn-lt"/>
          <a:ea typeface="+mn-ea"/>
          <a:cs typeface="+mn-cs"/>
        </a:defRPr>
      </a:lvl7pPr>
      <a:lvl8pPr marL="2400089" algn="l" defTabSz="685740" rtl="0" eaLnBrk="1" latinLnBrk="0" hangingPunct="1">
        <a:defRPr sz="1350" kern="1200">
          <a:solidFill>
            <a:schemeClr val="tx1"/>
          </a:solidFill>
          <a:latin typeface="+mn-lt"/>
          <a:ea typeface="+mn-ea"/>
          <a:cs typeface="+mn-cs"/>
        </a:defRPr>
      </a:lvl8pPr>
      <a:lvl9pPr marL="2742959" algn="l" defTabSz="68574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006">
          <p15:clr>
            <a:srgbClr val="F26B43"/>
          </p15:clr>
        </p15:guide>
        <p15:guide id="2" pos="216">
          <p15:clr>
            <a:srgbClr val="F26B43"/>
          </p15:clr>
        </p15:guide>
        <p15:guide id="3" orient="horz" pos="1094">
          <p15:clr>
            <a:srgbClr val="F26B43"/>
          </p15:clr>
        </p15:guide>
        <p15:guide id="4" orient="horz" pos="3974">
          <p15:clr>
            <a:srgbClr val="F26B43"/>
          </p15:clr>
        </p15:guide>
        <p15:guide id="5" pos="3120">
          <p15:clr>
            <a:srgbClr val="5ACBF0"/>
          </p15:clr>
        </p15:guide>
        <p15:guide id="6" orient="horz" pos="2160">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E86DFC49-674E-4530-9004-C13F0ED9DC5A}"/>
              </a:ext>
            </a:extLst>
          </p:cNvPr>
          <p:cNvGraphicFramePr>
            <a:graphicFrameLocks noChangeAspect="1"/>
          </p:cNvGraphicFramePr>
          <p:nvPr userDrawn="1">
            <p:custDataLst>
              <p:tags r:id="rId17"/>
            </p:custDataLst>
          </p:nvPr>
        </p:nvGraphicFramePr>
        <p:xfrm>
          <a:off x="1191" y="1588"/>
          <a:ext cx="1191" cy="1588"/>
        </p:xfrm>
        <a:graphic>
          <a:graphicData uri="http://schemas.openxmlformats.org/presentationml/2006/ole">
            <mc:AlternateContent xmlns:mc="http://schemas.openxmlformats.org/markup-compatibility/2006">
              <mc:Choice xmlns:v="urn:schemas-microsoft-com:vml" Requires="v">
                <p:oleObj name="think-cell Slide" r:id="rId19" imgW="306" imgH="306" progId="TCLayout.ActiveDocument.1">
                  <p:embed/>
                </p:oleObj>
              </mc:Choice>
              <mc:Fallback>
                <p:oleObj name="think-cell Slide" r:id="rId19" imgW="306" imgH="306" progId="TCLayout.ActiveDocument.1">
                  <p:embed/>
                  <p:pic>
                    <p:nvPicPr>
                      <p:cNvPr id="8" name="Objekt 7" hidden="1">
                        <a:extLst>
                          <a:ext uri="{FF2B5EF4-FFF2-40B4-BE49-F238E27FC236}">
                            <a16:creationId xmlns:a16="http://schemas.microsoft.com/office/drawing/2014/main" id="{E86DFC49-674E-4530-9004-C13F0ED9DC5A}"/>
                          </a:ext>
                        </a:extLst>
                      </p:cNvPr>
                      <p:cNvPicPr/>
                      <p:nvPr/>
                    </p:nvPicPr>
                    <p:blipFill>
                      <a:blip r:embed="rId20"/>
                      <a:stretch>
                        <a:fillRect/>
                      </a:stretch>
                    </p:blipFill>
                    <p:spPr>
                      <a:xfrm>
                        <a:off x="1191" y="1588"/>
                        <a:ext cx="1191" cy="1588"/>
                      </a:xfrm>
                      <a:prstGeom prst="rect">
                        <a:avLst/>
                      </a:prstGeom>
                    </p:spPr>
                  </p:pic>
                </p:oleObj>
              </mc:Fallback>
            </mc:AlternateContent>
          </a:graphicData>
        </a:graphic>
      </p:graphicFrame>
      <p:sp>
        <p:nvSpPr>
          <p:cNvPr id="7" name="Rektangel 6" hidden="1">
            <a:extLst>
              <a:ext uri="{FF2B5EF4-FFF2-40B4-BE49-F238E27FC236}">
                <a16:creationId xmlns:a16="http://schemas.microsoft.com/office/drawing/2014/main" id="{49D6B7B8-7721-4BCD-A85A-E0D076C70E13}"/>
              </a:ext>
            </a:extLst>
          </p:cNvPr>
          <p:cNvSpPr/>
          <p:nvPr userDrawn="1">
            <p:custDataLst>
              <p:tags r:id="rId18"/>
            </p:custDataLst>
          </p:nvPr>
        </p:nvSpPr>
        <p:spPr>
          <a:xfrm>
            <a:off x="0" y="0"/>
            <a:ext cx="119063"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defTabSz="685800" fontAlgn="auto">
              <a:spcBef>
                <a:spcPts val="0"/>
              </a:spcBef>
              <a:spcAft>
                <a:spcPts val="0"/>
              </a:spcAft>
            </a:pPr>
            <a:endParaRPr lang="sv-SE" sz="2250" b="1">
              <a:solidFill>
                <a:prstClr val="white"/>
              </a:solidFill>
              <a:sym typeface="Verdana" panose="020B0604030504040204" pitchFamily="34" charset="0"/>
            </a:endParaRPr>
          </a:p>
        </p:txBody>
      </p:sp>
      <p:sp>
        <p:nvSpPr>
          <p:cNvPr id="2" name="Platshållare för rubrik 1"/>
          <p:cNvSpPr>
            <a:spLocks noGrp="1"/>
          </p:cNvSpPr>
          <p:nvPr>
            <p:ph type="title"/>
          </p:nvPr>
        </p:nvSpPr>
        <p:spPr>
          <a:xfrm>
            <a:off x="332309" y="539752"/>
            <a:ext cx="6426335" cy="413883"/>
          </a:xfrm>
          <a:prstGeom prst="rect">
            <a:avLst/>
          </a:prstGeom>
        </p:spPr>
        <p:txBody>
          <a:bodyPr vert="horz" lIns="0" tIns="0" rIns="0" bIns="0" rtlCol="0" anchor="t" anchorCtr="0">
            <a:noAutofit/>
          </a:bodyPr>
          <a:lstStyle/>
          <a:p>
            <a:r>
              <a:rPr lang="sv-SE" noProof="0"/>
              <a:t>Klicka här för att ändra format</a:t>
            </a:r>
          </a:p>
        </p:txBody>
      </p:sp>
      <p:sp>
        <p:nvSpPr>
          <p:cNvPr id="3" name="Platshållare för text 2"/>
          <p:cNvSpPr>
            <a:spLocks noGrp="1"/>
          </p:cNvSpPr>
          <p:nvPr>
            <p:ph type="body" idx="1"/>
          </p:nvPr>
        </p:nvSpPr>
        <p:spPr>
          <a:xfrm>
            <a:off x="3247720" y="1736725"/>
            <a:ext cx="5553380" cy="4572000"/>
          </a:xfrm>
          <a:prstGeom prst="rect">
            <a:avLst/>
          </a:prstGeom>
        </p:spPr>
        <p:txBody>
          <a:bodyPr vert="horz" lIns="0" tIns="0" rIns="33059" bIns="0" rtlCol="0">
            <a:noAutofit/>
          </a:body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a:p>
            <a:pPr lvl="5"/>
            <a:r>
              <a:rPr lang="sv-SE" noProof="0"/>
              <a:t>Nivå sex</a:t>
            </a:r>
          </a:p>
        </p:txBody>
      </p:sp>
      <p:sp>
        <p:nvSpPr>
          <p:cNvPr id="4" name="Platshållare för datum 3"/>
          <p:cNvSpPr>
            <a:spLocks noGrp="1"/>
          </p:cNvSpPr>
          <p:nvPr>
            <p:ph type="dt" sz="half" idx="2"/>
          </p:nvPr>
        </p:nvSpPr>
        <p:spPr>
          <a:xfrm>
            <a:off x="316523" y="6472527"/>
            <a:ext cx="604608" cy="130607"/>
          </a:xfrm>
          <a:prstGeom prst="rect">
            <a:avLst/>
          </a:prstGeom>
        </p:spPr>
        <p:txBody>
          <a:bodyPr vert="horz" lIns="0" tIns="0" rIns="0" bIns="0" rtlCol="0" anchor="ctr"/>
          <a:lstStyle>
            <a:lvl1pPr algn="l">
              <a:defRPr sz="600">
                <a:solidFill>
                  <a:schemeClr val="tx1"/>
                </a:solidFill>
              </a:defRPr>
            </a:lvl1pPr>
          </a:lstStyle>
          <a:p>
            <a:pPr defTabSz="685740" fontAlgn="auto">
              <a:spcBef>
                <a:spcPts val="0"/>
              </a:spcBef>
              <a:spcAft>
                <a:spcPts val="0"/>
              </a:spcAft>
            </a:pPr>
            <a:fld id="{7E34A29D-A779-4264-9068-5915B782EF20}" type="datetime1">
              <a:rPr lang="en-US" smtClean="0">
                <a:solidFill>
                  <a:prstClr val="black"/>
                </a:solidFill>
                <a:latin typeface="Verdana"/>
                <a:ea typeface="+mn-ea"/>
                <a:cs typeface="+mn-cs"/>
              </a:rPr>
              <a:pPr defTabSz="685740" fontAlgn="auto">
                <a:spcBef>
                  <a:spcPts val="0"/>
                </a:spcBef>
                <a:spcAft>
                  <a:spcPts val="0"/>
                </a:spcAft>
              </a:pPr>
              <a:t>9/14/2023</a:t>
            </a:fld>
            <a:endParaRPr lang="sv-SE">
              <a:solidFill>
                <a:prstClr val="black"/>
              </a:solidFill>
              <a:latin typeface="Verdana"/>
              <a:ea typeface="+mn-ea"/>
              <a:cs typeface="+mn-cs"/>
            </a:endParaRPr>
          </a:p>
        </p:txBody>
      </p:sp>
      <p:sp>
        <p:nvSpPr>
          <p:cNvPr id="6" name="Platshållare för bildnummer 5"/>
          <p:cNvSpPr>
            <a:spLocks noGrp="1"/>
          </p:cNvSpPr>
          <p:nvPr>
            <p:ph type="sldNum" sz="quarter" idx="4"/>
          </p:nvPr>
        </p:nvSpPr>
        <p:spPr>
          <a:xfrm>
            <a:off x="8365881" y="6495439"/>
            <a:ext cx="442852" cy="130607"/>
          </a:xfrm>
          <a:prstGeom prst="rect">
            <a:avLst/>
          </a:prstGeom>
        </p:spPr>
        <p:txBody>
          <a:bodyPr vert="horz" lIns="0" tIns="0" rIns="0" bIns="0" rtlCol="0" anchor="ctr"/>
          <a:lstStyle>
            <a:lvl1pPr algn="r">
              <a:defRPr sz="600">
                <a:solidFill>
                  <a:schemeClr val="tx1"/>
                </a:solidFill>
              </a:defRPr>
            </a:lvl1pPr>
          </a:lstStyle>
          <a:p>
            <a:pPr defTabSz="685740" fontAlgn="auto">
              <a:spcBef>
                <a:spcPts val="0"/>
              </a:spcBef>
              <a:spcAft>
                <a:spcPts val="0"/>
              </a:spcAft>
            </a:pPr>
            <a:fld id="{9F29718E-E53E-4F01-9318-5CD72E98E741}" type="slidenum">
              <a:rPr lang="sv-SE" smtClean="0">
                <a:solidFill>
                  <a:prstClr val="black"/>
                </a:solidFill>
                <a:latin typeface="Verdana"/>
                <a:ea typeface="+mn-ea"/>
                <a:cs typeface="+mn-cs"/>
              </a:rPr>
              <a:pPr defTabSz="685740" fontAlgn="auto">
                <a:spcBef>
                  <a:spcPts val="0"/>
                </a:spcBef>
                <a:spcAft>
                  <a:spcPts val="0"/>
                </a:spcAft>
              </a:pPr>
              <a:t>‹#›</a:t>
            </a:fld>
            <a:endParaRPr lang="sv-SE">
              <a:solidFill>
                <a:prstClr val="black"/>
              </a:solidFill>
              <a:latin typeface="Verdana"/>
              <a:ea typeface="+mn-ea"/>
              <a:cs typeface="+mn-cs"/>
            </a:endParaRPr>
          </a:p>
        </p:txBody>
      </p:sp>
      <p:cxnSp>
        <p:nvCxnSpPr>
          <p:cNvPr id="24" name="Rak 23"/>
          <p:cNvCxnSpPr/>
          <p:nvPr/>
        </p:nvCxnSpPr>
        <p:spPr>
          <a:xfrm flipV="1">
            <a:off x="332309" y="359570"/>
            <a:ext cx="8473846" cy="1203"/>
          </a:xfrm>
          <a:prstGeom prst="line">
            <a:avLst/>
          </a:prstGeom>
          <a:ln w="38100" cmpd="sng">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5" name="Straight Connector 14"/>
          <p:cNvCxnSpPr/>
          <p:nvPr/>
        </p:nvCxnSpPr>
        <p:spPr>
          <a:xfrm flipV="1">
            <a:off x="328890" y="-472270"/>
            <a:ext cx="0" cy="299489"/>
          </a:xfrm>
          <a:prstGeom prst="line">
            <a:avLst/>
          </a:prstGeom>
          <a:ln w="19050" cap="sq">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46" name="Straight Connector 15"/>
          <p:cNvCxnSpPr/>
          <p:nvPr/>
        </p:nvCxnSpPr>
        <p:spPr>
          <a:xfrm flipV="1">
            <a:off x="2995130" y="-472270"/>
            <a:ext cx="0" cy="299489"/>
          </a:xfrm>
          <a:prstGeom prst="line">
            <a:avLst/>
          </a:prstGeom>
          <a:ln w="19050" cap="sq">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47" name="Straight Connector 16"/>
          <p:cNvCxnSpPr/>
          <p:nvPr/>
        </p:nvCxnSpPr>
        <p:spPr>
          <a:xfrm flipH="1" flipV="1">
            <a:off x="3247721" y="-472270"/>
            <a:ext cx="394373" cy="220271"/>
          </a:xfrm>
          <a:prstGeom prst="line">
            <a:avLst/>
          </a:prstGeom>
          <a:ln w="19050" cap="sq">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48" name="Straight Connector 17"/>
          <p:cNvCxnSpPr/>
          <p:nvPr/>
        </p:nvCxnSpPr>
        <p:spPr>
          <a:xfrm flipV="1">
            <a:off x="8808732" y="-472270"/>
            <a:ext cx="0" cy="299489"/>
          </a:xfrm>
          <a:prstGeom prst="line">
            <a:avLst/>
          </a:prstGeom>
          <a:ln w="19050" cap="sq">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49" name="Straight Connector 36"/>
          <p:cNvCxnSpPr/>
          <p:nvPr/>
        </p:nvCxnSpPr>
        <p:spPr>
          <a:xfrm flipV="1">
            <a:off x="4447346" y="-472270"/>
            <a:ext cx="0" cy="299489"/>
          </a:xfrm>
          <a:prstGeom prst="line">
            <a:avLst/>
          </a:prstGeom>
          <a:ln w="19050" cap="sq">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50" name="Straight Connector 37"/>
          <p:cNvCxnSpPr/>
          <p:nvPr/>
        </p:nvCxnSpPr>
        <p:spPr>
          <a:xfrm flipV="1">
            <a:off x="4692992" y="-472270"/>
            <a:ext cx="0" cy="299489"/>
          </a:xfrm>
          <a:prstGeom prst="line">
            <a:avLst/>
          </a:prstGeom>
          <a:ln w="19050" cap="sq">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56" name="Straight Connector 38"/>
          <p:cNvCxnSpPr/>
          <p:nvPr/>
        </p:nvCxnSpPr>
        <p:spPr>
          <a:xfrm flipV="1">
            <a:off x="5905041" y="-472270"/>
            <a:ext cx="0" cy="299489"/>
          </a:xfrm>
          <a:prstGeom prst="line">
            <a:avLst/>
          </a:prstGeom>
          <a:ln w="19050" cap="sq">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57" name="Straight Connector 39"/>
          <p:cNvCxnSpPr/>
          <p:nvPr/>
        </p:nvCxnSpPr>
        <p:spPr>
          <a:xfrm flipV="1">
            <a:off x="6151543" y="-472270"/>
            <a:ext cx="0" cy="299489"/>
          </a:xfrm>
          <a:prstGeom prst="line">
            <a:avLst/>
          </a:prstGeom>
          <a:ln w="19050" cap="sq">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58" name="Straight Connector 40"/>
          <p:cNvCxnSpPr/>
          <p:nvPr/>
        </p:nvCxnSpPr>
        <p:spPr>
          <a:xfrm flipV="1">
            <a:off x="1538703" y="-472270"/>
            <a:ext cx="0" cy="299489"/>
          </a:xfrm>
          <a:prstGeom prst="line">
            <a:avLst/>
          </a:prstGeom>
          <a:ln w="19050" cap="sq">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59" name="Straight Connector 41"/>
          <p:cNvCxnSpPr/>
          <p:nvPr/>
        </p:nvCxnSpPr>
        <p:spPr>
          <a:xfrm flipV="1">
            <a:off x="1789042" y="-472270"/>
            <a:ext cx="0" cy="299489"/>
          </a:xfrm>
          <a:prstGeom prst="line">
            <a:avLst/>
          </a:prstGeom>
          <a:ln w="19050" cap="sq">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60" name="Straight Connector 42"/>
          <p:cNvCxnSpPr/>
          <p:nvPr/>
        </p:nvCxnSpPr>
        <p:spPr>
          <a:xfrm flipV="1">
            <a:off x="7358553" y="-472270"/>
            <a:ext cx="0" cy="299489"/>
          </a:xfrm>
          <a:prstGeom prst="line">
            <a:avLst/>
          </a:prstGeom>
          <a:ln w="19050" cap="sq">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61" name="Straight Connector 43"/>
          <p:cNvCxnSpPr/>
          <p:nvPr/>
        </p:nvCxnSpPr>
        <p:spPr>
          <a:xfrm flipV="1">
            <a:off x="7605054" y="-472270"/>
            <a:ext cx="0" cy="299489"/>
          </a:xfrm>
          <a:prstGeom prst="line">
            <a:avLst/>
          </a:prstGeom>
          <a:ln w="19050" cap="sq">
            <a:solidFill>
              <a:srgbClr val="FFFFFF"/>
            </a:solidFill>
            <a:miter lim="800000"/>
          </a:ln>
        </p:spPr>
        <p:style>
          <a:lnRef idx="1">
            <a:schemeClr val="accent1"/>
          </a:lnRef>
          <a:fillRef idx="0">
            <a:schemeClr val="accent1"/>
          </a:fillRef>
          <a:effectRef idx="0">
            <a:schemeClr val="accent1"/>
          </a:effectRef>
          <a:fontRef idx="minor">
            <a:schemeClr val="tx1"/>
          </a:fontRef>
        </p:style>
      </p:cxnSp>
      <p:sp>
        <p:nvSpPr>
          <p:cNvPr id="84" name="Platshållare för sidfot 83"/>
          <p:cNvSpPr>
            <a:spLocks noGrp="1"/>
          </p:cNvSpPr>
          <p:nvPr>
            <p:ph type="ftr" sz="quarter" idx="3"/>
          </p:nvPr>
        </p:nvSpPr>
        <p:spPr>
          <a:xfrm>
            <a:off x="4572002" y="6472184"/>
            <a:ext cx="3021623" cy="129600"/>
          </a:xfrm>
          <a:prstGeom prst="rect">
            <a:avLst/>
          </a:prstGeom>
        </p:spPr>
        <p:txBody>
          <a:bodyPr vert="horz" lIns="0" tIns="0" rIns="0" bIns="0" rtlCol="0" anchor="ctr"/>
          <a:lstStyle>
            <a:lvl1pPr algn="l">
              <a:defRPr sz="600">
                <a:solidFill>
                  <a:schemeClr val="tx1"/>
                </a:solidFill>
              </a:defRPr>
            </a:lvl1pPr>
          </a:lstStyle>
          <a:p>
            <a:pPr defTabSz="685740" fontAlgn="auto">
              <a:spcBef>
                <a:spcPts val="0"/>
              </a:spcBef>
              <a:spcAft>
                <a:spcPts val="0"/>
              </a:spcAft>
            </a:pPr>
            <a:endParaRPr lang="sv-SE">
              <a:solidFill>
                <a:prstClr val="black"/>
              </a:solidFill>
              <a:latin typeface="Verdana"/>
              <a:ea typeface="+mn-ea"/>
              <a:cs typeface="+mn-cs"/>
            </a:endParaRPr>
          </a:p>
        </p:txBody>
      </p:sp>
      <p:pic>
        <p:nvPicPr>
          <p:cNvPr id="5" name="Bildobjekt 4"/>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7980300" y="543603"/>
            <a:ext cx="820800" cy="172967"/>
          </a:xfrm>
          <a:prstGeom prst="rect">
            <a:avLst/>
          </a:prstGeom>
        </p:spPr>
      </p:pic>
    </p:spTree>
    <p:extLst>
      <p:ext uri="{BB962C8B-B14F-4D97-AF65-F5344CB8AC3E}">
        <p14:creationId xmlns:p14="http://schemas.microsoft.com/office/powerpoint/2010/main" val="3139891650"/>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Lst>
  <p:hf sldNum="0" hdr="0" ftr="0"/>
  <p:txStyles>
    <p:titleStyle>
      <a:lvl1pPr algn="l" defTabSz="685740" rtl="0" eaLnBrk="1" latinLnBrk="0" hangingPunct="1">
        <a:lnSpc>
          <a:spcPts val="2250"/>
        </a:lnSpc>
        <a:spcBef>
          <a:spcPct val="0"/>
        </a:spcBef>
        <a:buNone/>
        <a:defRPr sz="2250" b="1" kern="1200" spc="-28" baseline="0">
          <a:solidFill>
            <a:schemeClr val="accent1"/>
          </a:solidFill>
          <a:latin typeface="+mj-lt"/>
          <a:ea typeface="+mj-ea"/>
          <a:cs typeface="+mj-cs"/>
        </a:defRPr>
      </a:lvl1pPr>
    </p:titleStyle>
    <p:bodyStyle>
      <a:lvl1pPr marL="0" indent="0" algn="l" defTabSz="685740" rtl="0" eaLnBrk="1" latinLnBrk="0" hangingPunct="1">
        <a:spcBef>
          <a:spcPts val="0"/>
        </a:spcBef>
        <a:spcAft>
          <a:spcPts val="413"/>
        </a:spcAft>
        <a:buFont typeface="Arial" pitchFamily="34" charset="0"/>
        <a:buNone/>
        <a:defRPr sz="1200" b="0" kern="1200" cap="none" spc="-14" baseline="0">
          <a:solidFill>
            <a:schemeClr val="tx1"/>
          </a:solidFill>
          <a:latin typeface="+mn-lt"/>
          <a:ea typeface="+mn-ea"/>
          <a:cs typeface="+mn-cs"/>
        </a:defRPr>
      </a:lvl1pPr>
      <a:lvl2pPr marL="0" indent="0" algn="l" defTabSz="685740" rtl="0" eaLnBrk="1" latinLnBrk="0" hangingPunct="1">
        <a:spcBef>
          <a:spcPts val="0"/>
        </a:spcBef>
        <a:spcAft>
          <a:spcPts val="413"/>
        </a:spcAft>
        <a:buFont typeface="Arial" pitchFamily="34" charset="0"/>
        <a:buNone/>
        <a:defRPr sz="1200" kern="1200" spc="-14">
          <a:solidFill>
            <a:schemeClr val="tx1"/>
          </a:solidFill>
          <a:latin typeface="+mn-lt"/>
          <a:ea typeface="+mn-ea"/>
          <a:cs typeface="+mn-cs"/>
        </a:defRPr>
      </a:lvl2pPr>
      <a:lvl3pPr marL="181492" indent="-174932" algn="l" defTabSz="685740" rtl="0" eaLnBrk="1" latinLnBrk="0" hangingPunct="1">
        <a:spcBef>
          <a:spcPts val="0"/>
        </a:spcBef>
        <a:spcAft>
          <a:spcPts val="413"/>
        </a:spcAft>
        <a:buSzPct val="70000"/>
        <a:buFont typeface="Wingdings" pitchFamily="2" charset="2"/>
        <a:buChar char="§"/>
        <a:defRPr sz="1200" kern="1200" spc="-14">
          <a:solidFill>
            <a:schemeClr val="tx1"/>
          </a:solidFill>
          <a:latin typeface="+mn-lt"/>
          <a:ea typeface="+mn-ea"/>
          <a:cs typeface="+mn-cs"/>
        </a:defRPr>
      </a:lvl3pPr>
      <a:lvl4pPr marL="390317" indent="-204452" algn="l" defTabSz="685740" rtl="0" eaLnBrk="1" latinLnBrk="0" hangingPunct="1">
        <a:spcBef>
          <a:spcPts val="0"/>
        </a:spcBef>
        <a:spcAft>
          <a:spcPts val="413"/>
        </a:spcAft>
        <a:buSzPct val="100000"/>
        <a:buFont typeface="Calibri" panose="020F0502020204030204" pitchFamily="34" charset="0"/>
        <a:buChar char="−"/>
        <a:tabLst/>
        <a:defRPr sz="1200" kern="1200" spc="-14">
          <a:solidFill>
            <a:schemeClr val="tx1"/>
          </a:solidFill>
          <a:latin typeface="+mn-lt"/>
          <a:ea typeface="+mn-ea"/>
          <a:cs typeface="+mn-cs"/>
        </a:defRPr>
      </a:lvl4pPr>
      <a:lvl5pPr marL="521087" indent="-129597" algn="l" defTabSz="685740" rtl="0" eaLnBrk="1" latinLnBrk="0" hangingPunct="1">
        <a:spcBef>
          <a:spcPts val="0"/>
        </a:spcBef>
        <a:spcAft>
          <a:spcPts val="413"/>
        </a:spcAft>
        <a:buSzPct val="70000"/>
        <a:buFont typeface="Wingdings" pitchFamily="2" charset="2"/>
        <a:buChar char="§"/>
        <a:defRPr sz="1200" kern="1200" spc="-14">
          <a:solidFill>
            <a:schemeClr val="tx1"/>
          </a:solidFill>
          <a:latin typeface="+mn-lt"/>
          <a:ea typeface="+mn-ea"/>
          <a:cs typeface="+mn-cs"/>
        </a:defRPr>
      </a:lvl5pPr>
      <a:lvl6pPr marL="673488" indent="-145796" algn="l" defTabSz="685740" rtl="0" eaLnBrk="1" latinLnBrk="0" hangingPunct="1">
        <a:spcBef>
          <a:spcPts val="0"/>
        </a:spcBef>
        <a:spcAft>
          <a:spcPts val="413"/>
        </a:spcAft>
        <a:buFont typeface="Calibri" panose="020F0502020204030204" pitchFamily="34" charset="0"/>
        <a:buChar char="−"/>
        <a:defRPr sz="1200" kern="1200" spc="-14">
          <a:solidFill>
            <a:schemeClr val="tx1"/>
          </a:solidFill>
          <a:latin typeface="+mn-lt"/>
          <a:ea typeface="+mn-ea"/>
          <a:cs typeface="+mn-cs"/>
        </a:defRPr>
      </a:lvl6pPr>
      <a:lvl7pPr marL="2228654" indent="-171436" algn="l" defTabSz="68574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523" indent="-171436" algn="l" defTabSz="68574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394" indent="-171436" algn="l" defTabSz="68574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sv-SE"/>
      </a:defPPr>
      <a:lvl1pPr marL="0" algn="l" defTabSz="685740" rtl="0" eaLnBrk="1" latinLnBrk="0" hangingPunct="1">
        <a:defRPr sz="1350" kern="1200">
          <a:solidFill>
            <a:schemeClr val="tx1"/>
          </a:solidFill>
          <a:latin typeface="+mn-lt"/>
          <a:ea typeface="+mn-ea"/>
          <a:cs typeface="+mn-cs"/>
        </a:defRPr>
      </a:lvl1pPr>
      <a:lvl2pPr marL="342869" algn="l" defTabSz="685740" rtl="0" eaLnBrk="1" latinLnBrk="0" hangingPunct="1">
        <a:defRPr sz="1350" kern="1200">
          <a:solidFill>
            <a:schemeClr val="tx1"/>
          </a:solidFill>
          <a:latin typeface="+mn-lt"/>
          <a:ea typeface="+mn-ea"/>
          <a:cs typeface="+mn-cs"/>
        </a:defRPr>
      </a:lvl2pPr>
      <a:lvl3pPr marL="685740" algn="l" defTabSz="685740" rtl="0" eaLnBrk="1" latinLnBrk="0" hangingPunct="1">
        <a:defRPr sz="1350" kern="1200">
          <a:solidFill>
            <a:schemeClr val="tx1"/>
          </a:solidFill>
          <a:latin typeface="+mn-lt"/>
          <a:ea typeface="+mn-ea"/>
          <a:cs typeface="+mn-cs"/>
        </a:defRPr>
      </a:lvl3pPr>
      <a:lvl4pPr marL="1028609" algn="l" defTabSz="685740" rtl="0" eaLnBrk="1" latinLnBrk="0" hangingPunct="1">
        <a:defRPr sz="1350" kern="1200">
          <a:solidFill>
            <a:schemeClr val="tx1"/>
          </a:solidFill>
          <a:latin typeface="+mn-lt"/>
          <a:ea typeface="+mn-ea"/>
          <a:cs typeface="+mn-cs"/>
        </a:defRPr>
      </a:lvl4pPr>
      <a:lvl5pPr marL="1371479" algn="l" defTabSz="685740" rtl="0" eaLnBrk="1" latinLnBrk="0" hangingPunct="1">
        <a:defRPr sz="1350" kern="1200">
          <a:solidFill>
            <a:schemeClr val="tx1"/>
          </a:solidFill>
          <a:latin typeface="+mn-lt"/>
          <a:ea typeface="+mn-ea"/>
          <a:cs typeface="+mn-cs"/>
        </a:defRPr>
      </a:lvl5pPr>
      <a:lvl6pPr marL="1714349" algn="l" defTabSz="685740" rtl="0" eaLnBrk="1" latinLnBrk="0" hangingPunct="1">
        <a:defRPr sz="1350" kern="1200">
          <a:solidFill>
            <a:schemeClr val="tx1"/>
          </a:solidFill>
          <a:latin typeface="+mn-lt"/>
          <a:ea typeface="+mn-ea"/>
          <a:cs typeface="+mn-cs"/>
        </a:defRPr>
      </a:lvl6pPr>
      <a:lvl7pPr marL="2057219" algn="l" defTabSz="685740" rtl="0" eaLnBrk="1" latinLnBrk="0" hangingPunct="1">
        <a:defRPr sz="1350" kern="1200">
          <a:solidFill>
            <a:schemeClr val="tx1"/>
          </a:solidFill>
          <a:latin typeface="+mn-lt"/>
          <a:ea typeface="+mn-ea"/>
          <a:cs typeface="+mn-cs"/>
        </a:defRPr>
      </a:lvl7pPr>
      <a:lvl8pPr marL="2400089" algn="l" defTabSz="685740" rtl="0" eaLnBrk="1" latinLnBrk="0" hangingPunct="1">
        <a:defRPr sz="1350" kern="1200">
          <a:solidFill>
            <a:schemeClr val="tx1"/>
          </a:solidFill>
          <a:latin typeface="+mn-lt"/>
          <a:ea typeface="+mn-ea"/>
          <a:cs typeface="+mn-cs"/>
        </a:defRPr>
      </a:lvl8pPr>
      <a:lvl9pPr marL="2742959" algn="l" defTabSz="68574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006">
          <p15:clr>
            <a:srgbClr val="F26B43"/>
          </p15:clr>
        </p15:guide>
        <p15:guide id="2" pos="216">
          <p15:clr>
            <a:srgbClr val="F26B43"/>
          </p15:clr>
        </p15:guide>
        <p15:guide id="3" orient="horz" pos="1094">
          <p15:clr>
            <a:srgbClr val="F26B43"/>
          </p15:clr>
        </p15:guide>
        <p15:guide id="4" orient="horz" pos="3974">
          <p15:clr>
            <a:srgbClr val="F26B43"/>
          </p15:clr>
        </p15:guide>
        <p15:guide id="5" pos="3120">
          <p15:clr>
            <a:srgbClr val="5ACBF0"/>
          </p15:clr>
        </p15:guide>
        <p15:guide id="6" orient="horz" pos="2160">
          <p15:clr>
            <a:srgbClr val="5ACBF0"/>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3FF909F3-B813-4330-B173-4A08EC5F11DD}"/>
              </a:ext>
            </a:extLst>
          </p:cNvPr>
          <p:cNvGraphicFramePr>
            <a:graphicFrameLocks noChangeAspect="1"/>
          </p:cNvGraphicFramePr>
          <p:nvPr userDrawn="1">
            <p:custDataLst>
              <p:tags r:id="rId16"/>
            </p:custDataLst>
          </p:nvPr>
        </p:nvGraphicFramePr>
        <p:xfrm>
          <a:off x="1589" y="2121"/>
          <a:ext cx="1588" cy="2117"/>
        </p:xfrm>
        <a:graphic>
          <a:graphicData uri="http://schemas.openxmlformats.org/presentationml/2006/ole">
            <mc:AlternateContent xmlns:mc="http://schemas.openxmlformats.org/markup-compatibility/2006">
              <mc:Choice xmlns:v="urn:schemas-microsoft-com:vml" Requires="v">
                <p:oleObj name="think-cell Slide" r:id="rId18" imgW="421" imgH="420" progId="TCLayout.ActiveDocument.1">
                  <p:embed/>
                </p:oleObj>
              </mc:Choice>
              <mc:Fallback>
                <p:oleObj name="think-cell Slide" r:id="rId18" imgW="421" imgH="420" progId="TCLayout.ActiveDocument.1">
                  <p:embed/>
                  <p:pic>
                    <p:nvPicPr>
                      <p:cNvPr id="8" name="Objekt 7" hidden="1">
                        <a:extLst>
                          <a:ext uri="{FF2B5EF4-FFF2-40B4-BE49-F238E27FC236}">
                            <a16:creationId xmlns:a16="http://schemas.microsoft.com/office/drawing/2014/main" id="{3FF909F3-B813-4330-B173-4A08EC5F11DD}"/>
                          </a:ext>
                        </a:extLst>
                      </p:cNvPr>
                      <p:cNvPicPr/>
                      <p:nvPr/>
                    </p:nvPicPr>
                    <p:blipFill>
                      <a:blip r:embed="rId19"/>
                      <a:stretch>
                        <a:fillRect/>
                      </a:stretch>
                    </p:blipFill>
                    <p:spPr>
                      <a:xfrm>
                        <a:off x="1589" y="2121"/>
                        <a:ext cx="1588" cy="2117"/>
                      </a:xfrm>
                      <a:prstGeom prst="rect">
                        <a:avLst/>
                      </a:prstGeom>
                    </p:spPr>
                  </p:pic>
                </p:oleObj>
              </mc:Fallback>
            </mc:AlternateContent>
          </a:graphicData>
        </a:graphic>
      </p:graphicFrame>
      <p:sp>
        <p:nvSpPr>
          <p:cNvPr id="7" name="Rektangel 6" hidden="1">
            <a:extLst>
              <a:ext uri="{FF2B5EF4-FFF2-40B4-BE49-F238E27FC236}">
                <a16:creationId xmlns:a16="http://schemas.microsoft.com/office/drawing/2014/main" id="{7CF35526-6F6F-403F-946A-BF200E78D43A}"/>
              </a:ext>
            </a:extLst>
          </p:cNvPr>
          <p:cNvSpPr/>
          <p:nvPr userDrawn="1">
            <p:custDataLst>
              <p:tags r:id="rId17"/>
            </p:custDataLst>
          </p:nvPr>
        </p:nvSpPr>
        <p:spPr>
          <a:xfrm>
            <a:off x="1" y="3"/>
            <a:ext cx="158750" cy="2116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defTabSz="685800" fontAlgn="auto">
              <a:spcBef>
                <a:spcPts val="0"/>
              </a:spcBef>
              <a:spcAft>
                <a:spcPts val="0"/>
              </a:spcAft>
            </a:pPr>
            <a:endParaRPr lang="sv-SE" sz="1829" b="1">
              <a:solidFill>
                <a:prstClr val="white"/>
              </a:solidFill>
              <a:sym typeface="Verdana" panose="020B0604030504040204" pitchFamily="34" charset="0"/>
            </a:endParaRPr>
          </a:p>
        </p:txBody>
      </p:sp>
      <p:sp>
        <p:nvSpPr>
          <p:cNvPr id="2" name="Platshållare för rubrik 1"/>
          <p:cNvSpPr>
            <a:spLocks noGrp="1"/>
          </p:cNvSpPr>
          <p:nvPr>
            <p:ph type="title"/>
          </p:nvPr>
        </p:nvSpPr>
        <p:spPr>
          <a:xfrm>
            <a:off x="332310" y="539754"/>
            <a:ext cx="6426335" cy="413883"/>
          </a:xfrm>
          <a:prstGeom prst="rect">
            <a:avLst/>
          </a:prstGeom>
        </p:spPr>
        <p:txBody>
          <a:bodyPr vert="horz" lIns="0" tIns="0" rIns="0" bIns="0" rtlCol="0" anchor="t" anchorCtr="0">
            <a:noAutofit/>
          </a:bodyPr>
          <a:lstStyle/>
          <a:p>
            <a:r>
              <a:rPr lang="sv-SE" noProof="0"/>
              <a:t>Klicka här för att ändra format</a:t>
            </a:r>
          </a:p>
        </p:txBody>
      </p:sp>
      <p:sp>
        <p:nvSpPr>
          <p:cNvPr id="3" name="Platshållare för text 2"/>
          <p:cNvSpPr>
            <a:spLocks noGrp="1"/>
          </p:cNvSpPr>
          <p:nvPr>
            <p:ph type="body" idx="1"/>
          </p:nvPr>
        </p:nvSpPr>
        <p:spPr>
          <a:xfrm>
            <a:off x="3247720" y="1736725"/>
            <a:ext cx="5553380" cy="4572000"/>
          </a:xfrm>
          <a:prstGeom prst="rect">
            <a:avLst/>
          </a:prstGeom>
        </p:spPr>
        <p:txBody>
          <a:bodyPr vert="horz" lIns="0" tIns="0" rIns="33059" bIns="0" rtlCol="0">
            <a:noAutofit/>
          </a:body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a:p>
            <a:pPr lvl="5"/>
            <a:r>
              <a:rPr lang="sv-SE" noProof="0"/>
              <a:t>Nivå sex</a:t>
            </a:r>
          </a:p>
        </p:txBody>
      </p:sp>
      <p:sp>
        <p:nvSpPr>
          <p:cNvPr id="4" name="Platshållare för datum 3"/>
          <p:cNvSpPr>
            <a:spLocks noGrp="1"/>
          </p:cNvSpPr>
          <p:nvPr>
            <p:ph type="dt" sz="half" idx="2"/>
          </p:nvPr>
        </p:nvSpPr>
        <p:spPr>
          <a:xfrm>
            <a:off x="316523" y="6472529"/>
            <a:ext cx="604608" cy="130607"/>
          </a:xfrm>
          <a:prstGeom prst="rect">
            <a:avLst/>
          </a:prstGeom>
        </p:spPr>
        <p:txBody>
          <a:bodyPr vert="horz" lIns="0" tIns="0" rIns="0" bIns="0" rtlCol="0" anchor="ctr"/>
          <a:lstStyle>
            <a:lvl1pPr algn="l">
              <a:defRPr sz="488">
                <a:solidFill>
                  <a:schemeClr val="tx1"/>
                </a:solidFill>
              </a:defRPr>
            </a:lvl1pPr>
          </a:lstStyle>
          <a:p>
            <a:pPr defTabSz="557164" fontAlgn="auto">
              <a:spcBef>
                <a:spcPts val="0"/>
              </a:spcBef>
              <a:spcAft>
                <a:spcPts val="0"/>
              </a:spcAft>
            </a:pPr>
            <a:fld id="{485728B8-E30C-49C8-BE08-615344A60EAB}" type="datetime1">
              <a:rPr lang="en-US" smtClean="0">
                <a:solidFill>
                  <a:prstClr val="black"/>
                </a:solidFill>
                <a:latin typeface="Verdana"/>
                <a:ea typeface="+mn-ea"/>
                <a:cs typeface="+mn-cs"/>
              </a:rPr>
              <a:pPr defTabSz="557164" fontAlgn="auto">
                <a:spcBef>
                  <a:spcPts val="0"/>
                </a:spcBef>
                <a:spcAft>
                  <a:spcPts val="0"/>
                </a:spcAft>
              </a:pPr>
              <a:t>9/14/2023</a:t>
            </a:fld>
            <a:endParaRPr lang="sv-SE">
              <a:solidFill>
                <a:prstClr val="black"/>
              </a:solidFill>
              <a:latin typeface="Verdana"/>
              <a:ea typeface="+mn-ea"/>
              <a:cs typeface="+mn-cs"/>
            </a:endParaRPr>
          </a:p>
        </p:txBody>
      </p:sp>
      <p:sp>
        <p:nvSpPr>
          <p:cNvPr id="6" name="Platshållare för bildnummer 5"/>
          <p:cNvSpPr>
            <a:spLocks noGrp="1"/>
          </p:cNvSpPr>
          <p:nvPr>
            <p:ph type="sldNum" sz="quarter" idx="4"/>
          </p:nvPr>
        </p:nvSpPr>
        <p:spPr>
          <a:xfrm>
            <a:off x="8365881" y="6495441"/>
            <a:ext cx="442852" cy="130607"/>
          </a:xfrm>
          <a:prstGeom prst="rect">
            <a:avLst/>
          </a:prstGeom>
        </p:spPr>
        <p:txBody>
          <a:bodyPr vert="horz" lIns="0" tIns="0" rIns="0" bIns="0" rtlCol="0" anchor="ctr"/>
          <a:lstStyle>
            <a:lvl1pPr algn="r">
              <a:defRPr sz="488">
                <a:solidFill>
                  <a:schemeClr val="tx1"/>
                </a:solidFill>
              </a:defRPr>
            </a:lvl1pPr>
          </a:lstStyle>
          <a:p>
            <a:pPr defTabSz="557164" fontAlgn="auto">
              <a:spcBef>
                <a:spcPts val="0"/>
              </a:spcBef>
              <a:spcAft>
                <a:spcPts val="0"/>
              </a:spcAft>
            </a:pPr>
            <a:fld id="{9F29718E-E53E-4F01-9318-5CD72E98E741}" type="slidenum">
              <a:rPr lang="sv-SE" smtClean="0">
                <a:solidFill>
                  <a:prstClr val="black"/>
                </a:solidFill>
                <a:latin typeface="Verdana"/>
                <a:ea typeface="+mn-ea"/>
                <a:cs typeface="+mn-cs"/>
              </a:rPr>
              <a:pPr defTabSz="557164" fontAlgn="auto">
                <a:spcBef>
                  <a:spcPts val="0"/>
                </a:spcBef>
                <a:spcAft>
                  <a:spcPts val="0"/>
                </a:spcAft>
              </a:pPr>
              <a:t>‹#›</a:t>
            </a:fld>
            <a:endParaRPr lang="sv-SE">
              <a:solidFill>
                <a:prstClr val="black"/>
              </a:solidFill>
              <a:latin typeface="Verdana"/>
              <a:ea typeface="+mn-ea"/>
              <a:cs typeface="+mn-cs"/>
            </a:endParaRPr>
          </a:p>
        </p:txBody>
      </p:sp>
      <p:cxnSp>
        <p:nvCxnSpPr>
          <p:cNvPr id="24" name="Rak 23"/>
          <p:cNvCxnSpPr/>
          <p:nvPr/>
        </p:nvCxnSpPr>
        <p:spPr>
          <a:xfrm flipV="1">
            <a:off x="332308" y="359572"/>
            <a:ext cx="8473847" cy="1203"/>
          </a:xfrm>
          <a:prstGeom prst="line">
            <a:avLst/>
          </a:prstGeom>
          <a:ln w="38100" cmpd="sng">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5" name="Straight Connector 14"/>
          <p:cNvCxnSpPr/>
          <p:nvPr/>
        </p:nvCxnSpPr>
        <p:spPr>
          <a:xfrm flipV="1">
            <a:off x="328891" y="-472270"/>
            <a:ext cx="0" cy="299489"/>
          </a:xfrm>
          <a:prstGeom prst="line">
            <a:avLst/>
          </a:prstGeom>
          <a:ln w="19050" cap="sq">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46" name="Straight Connector 15"/>
          <p:cNvCxnSpPr/>
          <p:nvPr/>
        </p:nvCxnSpPr>
        <p:spPr>
          <a:xfrm flipV="1">
            <a:off x="2995130" y="-472270"/>
            <a:ext cx="0" cy="299489"/>
          </a:xfrm>
          <a:prstGeom prst="line">
            <a:avLst/>
          </a:prstGeom>
          <a:ln w="19050" cap="sq">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47" name="Straight Connector 16"/>
          <p:cNvCxnSpPr/>
          <p:nvPr/>
        </p:nvCxnSpPr>
        <p:spPr>
          <a:xfrm flipH="1" flipV="1">
            <a:off x="3247721" y="-472270"/>
            <a:ext cx="394373" cy="220271"/>
          </a:xfrm>
          <a:prstGeom prst="line">
            <a:avLst/>
          </a:prstGeom>
          <a:ln w="19050" cap="sq">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48" name="Straight Connector 17"/>
          <p:cNvCxnSpPr/>
          <p:nvPr/>
        </p:nvCxnSpPr>
        <p:spPr>
          <a:xfrm flipV="1">
            <a:off x="8808732" y="-472270"/>
            <a:ext cx="0" cy="299489"/>
          </a:xfrm>
          <a:prstGeom prst="line">
            <a:avLst/>
          </a:prstGeom>
          <a:ln w="19050" cap="sq">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49" name="Straight Connector 36"/>
          <p:cNvCxnSpPr/>
          <p:nvPr/>
        </p:nvCxnSpPr>
        <p:spPr>
          <a:xfrm flipV="1">
            <a:off x="4447346" y="-472270"/>
            <a:ext cx="0" cy="299489"/>
          </a:xfrm>
          <a:prstGeom prst="line">
            <a:avLst/>
          </a:prstGeom>
          <a:ln w="19050" cap="sq">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50" name="Straight Connector 37"/>
          <p:cNvCxnSpPr/>
          <p:nvPr/>
        </p:nvCxnSpPr>
        <p:spPr>
          <a:xfrm flipV="1">
            <a:off x="4692992" y="-472270"/>
            <a:ext cx="0" cy="299489"/>
          </a:xfrm>
          <a:prstGeom prst="line">
            <a:avLst/>
          </a:prstGeom>
          <a:ln w="19050" cap="sq">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56" name="Straight Connector 38"/>
          <p:cNvCxnSpPr/>
          <p:nvPr/>
        </p:nvCxnSpPr>
        <p:spPr>
          <a:xfrm flipV="1">
            <a:off x="5905041" y="-472270"/>
            <a:ext cx="0" cy="299489"/>
          </a:xfrm>
          <a:prstGeom prst="line">
            <a:avLst/>
          </a:prstGeom>
          <a:ln w="19050" cap="sq">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57" name="Straight Connector 39"/>
          <p:cNvCxnSpPr/>
          <p:nvPr/>
        </p:nvCxnSpPr>
        <p:spPr>
          <a:xfrm flipV="1">
            <a:off x="6151543" y="-472270"/>
            <a:ext cx="0" cy="299489"/>
          </a:xfrm>
          <a:prstGeom prst="line">
            <a:avLst/>
          </a:prstGeom>
          <a:ln w="19050" cap="sq">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58" name="Straight Connector 40"/>
          <p:cNvCxnSpPr/>
          <p:nvPr/>
        </p:nvCxnSpPr>
        <p:spPr>
          <a:xfrm flipV="1">
            <a:off x="1538703" y="-472270"/>
            <a:ext cx="0" cy="299489"/>
          </a:xfrm>
          <a:prstGeom prst="line">
            <a:avLst/>
          </a:prstGeom>
          <a:ln w="19050" cap="sq">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59" name="Straight Connector 41"/>
          <p:cNvCxnSpPr/>
          <p:nvPr/>
        </p:nvCxnSpPr>
        <p:spPr>
          <a:xfrm flipV="1">
            <a:off x="1789043" y="-472270"/>
            <a:ext cx="0" cy="299489"/>
          </a:xfrm>
          <a:prstGeom prst="line">
            <a:avLst/>
          </a:prstGeom>
          <a:ln w="19050" cap="sq">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60" name="Straight Connector 42"/>
          <p:cNvCxnSpPr/>
          <p:nvPr/>
        </p:nvCxnSpPr>
        <p:spPr>
          <a:xfrm flipV="1">
            <a:off x="7358553" y="-472270"/>
            <a:ext cx="0" cy="299489"/>
          </a:xfrm>
          <a:prstGeom prst="line">
            <a:avLst/>
          </a:prstGeom>
          <a:ln w="19050" cap="sq">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61" name="Straight Connector 43"/>
          <p:cNvCxnSpPr/>
          <p:nvPr/>
        </p:nvCxnSpPr>
        <p:spPr>
          <a:xfrm flipV="1">
            <a:off x="7605055" y="-472270"/>
            <a:ext cx="0" cy="299489"/>
          </a:xfrm>
          <a:prstGeom prst="line">
            <a:avLst/>
          </a:prstGeom>
          <a:ln w="19050" cap="sq">
            <a:solidFill>
              <a:srgbClr val="FFFFFF"/>
            </a:solidFill>
            <a:miter lim="800000"/>
          </a:ln>
        </p:spPr>
        <p:style>
          <a:lnRef idx="1">
            <a:schemeClr val="accent1"/>
          </a:lnRef>
          <a:fillRef idx="0">
            <a:schemeClr val="accent1"/>
          </a:fillRef>
          <a:effectRef idx="0">
            <a:schemeClr val="accent1"/>
          </a:effectRef>
          <a:fontRef idx="minor">
            <a:schemeClr val="tx1"/>
          </a:fontRef>
        </p:style>
      </p:cxnSp>
      <p:sp>
        <p:nvSpPr>
          <p:cNvPr id="84" name="Platshållare för sidfot 83"/>
          <p:cNvSpPr>
            <a:spLocks noGrp="1"/>
          </p:cNvSpPr>
          <p:nvPr>
            <p:ph type="ftr" sz="quarter" idx="3"/>
          </p:nvPr>
        </p:nvSpPr>
        <p:spPr>
          <a:xfrm>
            <a:off x="4572003" y="6472184"/>
            <a:ext cx="3021623" cy="129600"/>
          </a:xfrm>
          <a:prstGeom prst="rect">
            <a:avLst/>
          </a:prstGeom>
        </p:spPr>
        <p:txBody>
          <a:bodyPr vert="horz" lIns="0" tIns="0" rIns="0" bIns="0" rtlCol="0" anchor="ctr"/>
          <a:lstStyle>
            <a:lvl1pPr algn="l">
              <a:defRPr sz="488">
                <a:solidFill>
                  <a:schemeClr val="tx1"/>
                </a:solidFill>
              </a:defRPr>
            </a:lvl1pPr>
          </a:lstStyle>
          <a:p>
            <a:pPr defTabSz="557164" fontAlgn="auto">
              <a:spcBef>
                <a:spcPts val="0"/>
              </a:spcBef>
              <a:spcAft>
                <a:spcPts val="0"/>
              </a:spcAft>
            </a:pPr>
            <a:endParaRPr lang="sv-SE">
              <a:solidFill>
                <a:prstClr val="black"/>
              </a:solidFill>
              <a:latin typeface="Verdana"/>
              <a:ea typeface="+mn-ea"/>
              <a:cs typeface="+mn-cs"/>
            </a:endParaRPr>
          </a:p>
        </p:txBody>
      </p:sp>
      <p:pic>
        <p:nvPicPr>
          <p:cNvPr id="5" name="Bildobjekt 4"/>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7980300" y="543605"/>
            <a:ext cx="820800" cy="172967"/>
          </a:xfrm>
          <a:prstGeom prst="rect">
            <a:avLst/>
          </a:prstGeom>
        </p:spPr>
      </p:pic>
    </p:spTree>
    <p:extLst>
      <p:ext uri="{BB962C8B-B14F-4D97-AF65-F5344CB8AC3E}">
        <p14:creationId xmlns:p14="http://schemas.microsoft.com/office/powerpoint/2010/main" val="2021318655"/>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Lst>
  <p:hf hdr="0" ftr="0"/>
  <p:txStyles>
    <p:titleStyle>
      <a:lvl1pPr algn="l" defTabSz="557164" rtl="0" eaLnBrk="1" latinLnBrk="0" hangingPunct="1">
        <a:lnSpc>
          <a:spcPts val="1829"/>
        </a:lnSpc>
        <a:spcBef>
          <a:spcPct val="0"/>
        </a:spcBef>
        <a:buNone/>
        <a:defRPr sz="1829" b="1" kern="1200" spc="-23" baseline="0">
          <a:solidFill>
            <a:schemeClr val="accent1"/>
          </a:solidFill>
          <a:latin typeface="+mj-lt"/>
          <a:ea typeface="+mj-ea"/>
          <a:cs typeface="+mj-cs"/>
        </a:defRPr>
      </a:lvl1pPr>
    </p:titleStyle>
    <p:bodyStyle>
      <a:lvl1pPr marL="0" indent="0" algn="l" defTabSz="557164" rtl="0" eaLnBrk="1" latinLnBrk="0" hangingPunct="1">
        <a:spcBef>
          <a:spcPts val="0"/>
        </a:spcBef>
        <a:spcAft>
          <a:spcPts val="336"/>
        </a:spcAft>
        <a:buFont typeface="Arial" pitchFamily="34" charset="0"/>
        <a:buNone/>
        <a:defRPr sz="975" b="0" kern="1200" cap="none" spc="-11" baseline="0">
          <a:solidFill>
            <a:schemeClr val="tx1"/>
          </a:solidFill>
          <a:latin typeface="+mn-lt"/>
          <a:ea typeface="+mn-ea"/>
          <a:cs typeface="+mn-cs"/>
        </a:defRPr>
      </a:lvl1pPr>
      <a:lvl2pPr marL="0" indent="0" algn="l" defTabSz="557164" rtl="0" eaLnBrk="1" latinLnBrk="0" hangingPunct="1">
        <a:spcBef>
          <a:spcPts val="0"/>
        </a:spcBef>
        <a:spcAft>
          <a:spcPts val="336"/>
        </a:spcAft>
        <a:buFont typeface="Arial" pitchFamily="34" charset="0"/>
        <a:buNone/>
        <a:defRPr sz="975" kern="1200" spc="-11">
          <a:solidFill>
            <a:schemeClr val="tx1"/>
          </a:solidFill>
          <a:latin typeface="+mn-lt"/>
          <a:ea typeface="+mn-ea"/>
          <a:cs typeface="+mn-cs"/>
        </a:defRPr>
      </a:lvl2pPr>
      <a:lvl3pPr marL="147462" indent="-142132" algn="l" defTabSz="557164" rtl="0" eaLnBrk="1" latinLnBrk="0" hangingPunct="1">
        <a:spcBef>
          <a:spcPts val="0"/>
        </a:spcBef>
        <a:spcAft>
          <a:spcPts val="336"/>
        </a:spcAft>
        <a:buSzPct val="70000"/>
        <a:buFont typeface="Wingdings" pitchFamily="2" charset="2"/>
        <a:buChar char="§"/>
        <a:defRPr sz="975" kern="1200" spc="-11">
          <a:solidFill>
            <a:schemeClr val="tx1"/>
          </a:solidFill>
          <a:latin typeface="+mn-lt"/>
          <a:ea typeface="+mn-ea"/>
          <a:cs typeface="+mn-cs"/>
        </a:defRPr>
      </a:lvl3pPr>
      <a:lvl4pPr marL="317133" indent="-166118" algn="l" defTabSz="557164" rtl="0" eaLnBrk="1" latinLnBrk="0" hangingPunct="1">
        <a:spcBef>
          <a:spcPts val="0"/>
        </a:spcBef>
        <a:spcAft>
          <a:spcPts val="336"/>
        </a:spcAft>
        <a:buSzPct val="100000"/>
        <a:buFont typeface="Calibri" panose="020F0502020204030204" pitchFamily="34" charset="0"/>
        <a:buChar char="−"/>
        <a:tabLst/>
        <a:defRPr sz="975" kern="1200" spc="-11">
          <a:solidFill>
            <a:schemeClr val="tx1"/>
          </a:solidFill>
          <a:latin typeface="+mn-lt"/>
          <a:ea typeface="+mn-ea"/>
          <a:cs typeface="+mn-cs"/>
        </a:defRPr>
      </a:lvl4pPr>
      <a:lvl5pPr marL="423383" indent="-105298" algn="l" defTabSz="557164" rtl="0" eaLnBrk="1" latinLnBrk="0" hangingPunct="1">
        <a:spcBef>
          <a:spcPts val="0"/>
        </a:spcBef>
        <a:spcAft>
          <a:spcPts val="336"/>
        </a:spcAft>
        <a:buSzPct val="70000"/>
        <a:buFont typeface="Wingdings" pitchFamily="2" charset="2"/>
        <a:buChar char="§"/>
        <a:defRPr sz="975" kern="1200" spc="-11">
          <a:solidFill>
            <a:schemeClr val="tx1"/>
          </a:solidFill>
          <a:latin typeface="+mn-lt"/>
          <a:ea typeface="+mn-ea"/>
          <a:cs typeface="+mn-cs"/>
        </a:defRPr>
      </a:lvl5pPr>
      <a:lvl6pPr marL="547209" indent="-118460" algn="l" defTabSz="557164" rtl="0" eaLnBrk="1" latinLnBrk="0" hangingPunct="1">
        <a:spcBef>
          <a:spcPts val="0"/>
        </a:spcBef>
        <a:spcAft>
          <a:spcPts val="336"/>
        </a:spcAft>
        <a:buFont typeface="Calibri" panose="020F0502020204030204" pitchFamily="34" charset="0"/>
        <a:buChar char="−"/>
        <a:defRPr sz="975" kern="1200" spc="-11">
          <a:solidFill>
            <a:schemeClr val="tx1"/>
          </a:solidFill>
          <a:latin typeface="+mn-lt"/>
          <a:ea typeface="+mn-ea"/>
          <a:cs typeface="+mn-cs"/>
        </a:defRPr>
      </a:lvl6pPr>
      <a:lvl7pPr marL="1810781" indent="-139292" algn="l" defTabSz="557164" rtl="0" eaLnBrk="1" latinLnBrk="0" hangingPunct="1">
        <a:spcBef>
          <a:spcPct val="20000"/>
        </a:spcBef>
        <a:buFont typeface="Arial" pitchFamily="34" charset="0"/>
        <a:buChar char="•"/>
        <a:defRPr sz="1219" kern="1200">
          <a:solidFill>
            <a:schemeClr val="tx1"/>
          </a:solidFill>
          <a:latin typeface="+mn-lt"/>
          <a:ea typeface="+mn-ea"/>
          <a:cs typeface="+mn-cs"/>
        </a:defRPr>
      </a:lvl7pPr>
      <a:lvl8pPr marL="2089362" indent="-139292" algn="l" defTabSz="557164" rtl="0" eaLnBrk="1" latinLnBrk="0" hangingPunct="1">
        <a:spcBef>
          <a:spcPct val="20000"/>
        </a:spcBef>
        <a:buFont typeface="Arial" pitchFamily="34" charset="0"/>
        <a:buChar char="•"/>
        <a:defRPr sz="1219" kern="1200">
          <a:solidFill>
            <a:schemeClr val="tx1"/>
          </a:solidFill>
          <a:latin typeface="+mn-lt"/>
          <a:ea typeface="+mn-ea"/>
          <a:cs typeface="+mn-cs"/>
        </a:defRPr>
      </a:lvl8pPr>
      <a:lvl9pPr marL="2367945" indent="-139292" algn="l" defTabSz="557164" rtl="0" eaLnBrk="1" latinLnBrk="0" hangingPunct="1">
        <a:spcBef>
          <a:spcPct val="20000"/>
        </a:spcBef>
        <a:buFont typeface="Arial" pitchFamily="34" charset="0"/>
        <a:buChar char="•"/>
        <a:defRPr sz="1219" kern="1200">
          <a:solidFill>
            <a:schemeClr val="tx1"/>
          </a:solidFill>
          <a:latin typeface="+mn-lt"/>
          <a:ea typeface="+mn-ea"/>
          <a:cs typeface="+mn-cs"/>
        </a:defRPr>
      </a:lvl9pPr>
    </p:bodyStyle>
    <p:otherStyle>
      <a:defPPr>
        <a:defRPr lang="sv-SE"/>
      </a:defPPr>
      <a:lvl1pPr marL="0" algn="l" defTabSz="557164" rtl="0" eaLnBrk="1" latinLnBrk="0" hangingPunct="1">
        <a:defRPr sz="1097" kern="1200">
          <a:solidFill>
            <a:schemeClr val="tx1"/>
          </a:solidFill>
          <a:latin typeface="+mn-lt"/>
          <a:ea typeface="+mn-ea"/>
          <a:cs typeface="+mn-cs"/>
        </a:defRPr>
      </a:lvl1pPr>
      <a:lvl2pPr marL="278582" algn="l" defTabSz="557164" rtl="0" eaLnBrk="1" latinLnBrk="0" hangingPunct="1">
        <a:defRPr sz="1097" kern="1200">
          <a:solidFill>
            <a:schemeClr val="tx1"/>
          </a:solidFill>
          <a:latin typeface="+mn-lt"/>
          <a:ea typeface="+mn-ea"/>
          <a:cs typeface="+mn-cs"/>
        </a:defRPr>
      </a:lvl2pPr>
      <a:lvl3pPr marL="557164" algn="l" defTabSz="557164" rtl="0" eaLnBrk="1" latinLnBrk="0" hangingPunct="1">
        <a:defRPr sz="1097" kern="1200">
          <a:solidFill>
            <a:schemeClr val="tx1"/>
          </a:solidFill>
          <a:latin typeface="+mn-lt"/>
          <a:ea typeface="+mn-ea"/>
          <a:cs typeface="+mn-cs"/>
        </a:defRPr>
      </a:lvl3pPr>
      <a:lvl4pPr marL="835745" algn="l" defTabSz="557164" rtl="0" eaLnBrk="1" latinLnBrk="0" hangingPunct="1">
        <a:defRPr sz="1097" kern="1200">
          <a:solidFill>
            <a:schemeClr val="tx1"/>
          </a:solidFill>
          <a:latin typeface="+mn-lt"/>
          <a:ea typeface="+mn-ea"/>
          <a:cs typeface="+mn-cs"/>
        </a:defRPr>
      </a:lvl4pPr>
      <a:lvl5pPr marL="1114326" algn="l" defTabSz="557164" rtl="0" eaLnBrk="1" latinLnBrk="0" hangingPunct="1">
        <a:defRPr sz="1097" kern="1200">
          <a:solidFill>
            <a:schemeClr val="tx1"/>
          </a:solidFill>
          <a:latin typeface="+mn-lt"/>
          <a:ea typeface="+mn-ea"/>
          <a:cs typeface="+mn-cs"/>
        </a:defRPr>
      </a:lvl5pPr>
      <a:lvl6pPr marL="1392908" algn="l" defTabSz="557164" rtl="0" eaLnBrk="1" latinLnBrk="0" hangingPunct="1">
        <a:defRPr sz="1097" kern="1200">
          <a:solidFill>
            <a:schemeClr val="tx1"/>
          </a:solidFill>
          <a:latin typeface="+mn-lt"/>
          <a:ea typeface="+mn-ea"/>
          <a:cs typeface="+mn-cs"/>
        </a:defRPr>
      </a:lvl6pPr>
      <a:lvl7pPr marL="1671490" algn="l" defTabSz="557164" rtl="0" eaLnBrk="1" latinLnBrk="0" hangingPunct="1">
        <a:defRPr sz="1097" kern="1200">
          <a:solidFill>
            <a:schemeClr val="tx1"/>
          </a:solidFill>
          <a:latin typeface="+mn-lt"/>
          <a:ea typeface="+mn-ea"/>
          <a:cs typeface="+mn-cs"/>
        </a:defRPr>
      </a:lvl7pPr>
      <a:lvl8pPr marL="1950073" algn="l" defTabSz="557164" rtl="0" eaLnBrk="1" latinLnBrk="0" hangingPunct="1">
        <a:defRPr sz="1097" kern="1200">
          <a:solidFill>
            <a:schemeClr val="tx1"/>
          </a:solidFill>
          <a:latin typeface="+mn-lt"/>
          <a:ea typeface="+mn-ea"/>
          <a:cs typeface="+mn-cs"/>
        </a:defRPr>
      </a:lvl8pPr>
      <a:lvl9pPr marL="2228654" algn="l" defTabSz="557164" rtl="0" eaLnBrk="1" latinLnBrk="0" hangingPunct="1">
        <a:defRPr sz="1097"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006">
          <p15:clr>
            <a:srgbClr val="F26B43"/>
          </p15:clr>
        </p15:guide>
        <p15:guide id="2" pos="216">
          <p15:clr>
            <a:srgbClr val="F26B43"/>
          </p15:clr>
        </p15:guide>
        <p15:guide id="3" orient="horz" pos="1094">
          <p15:clr>
            <a:srgbClr val="F26B43"/>
          </p15:clr>
        </p15:guide>
        <p15:guide id="4" orient="horz" pos="3974">
          <p15:clr>
            <a:srgbClr val="F26B43"/>
          </p15:clr>
        </p15:guide>
        <p15:guide id="5" pos="3120">
          <p15:clr>
            <a:srgbClr val="5ACBF0"/>
          </p15:clr>
        </p15:guide>
        <p15:guide id="6" orient="horz" pos="2160">
          <p15:clr>
            <a:srgbClr val="5ACBF0"/>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52B0B76E-DA27-4CA3-A390-9BCA2FB7AD85}"/>
              </a:ext>
            </a:extLst>
          </p:cNvPr>
          <p:cNvGraphicFramePr>
            <a:graphicFrameLocks noChangeAspect="1"/>
          </p:cNvGraphicFramePr>
          <p:nvPr userDrawn="1">
            <p:custDataLst>
              <p:tags r:id="rId18"/>
            </p:custDataLst>
          </p:nvPr>
        </p:nvGraphicFramePr>
        <p:xfrm>
          <a:off x="1191" y="1588"/>
          <a:ext cx="1191" cy="1588"/>
        </p:xfrm>
        <a:graphic>
          <a:graphicData uri="http://schemas.openxmlformats.org/presentationml/2006/ole">
            <mc:AlternateContent xmlns:mc="http://schemas.openxmlformats.org/markup-compatibility/2006">
              <mc:Choice xmlns:v="urn:schemas-microsoft-com:vml" Requires="v">
                <p:oleObj name="think-cell Slide" r:id="rId20" imgW="421" imgH="420" progId="TCLayout.ActiveDocument.1">
                  <p:embed/>
                </p:oleObj>
              </mc:Choice>
              <mc:Fallback>
                <p:oleObj name="think-cell Slide" r:id="rId20" imgW="421" imgH="420" progId="TCLayout.ActiveDocument.1">
                  <p:embed/>
                  <p:pic>
                    <p:nvPicPr>
                      <p:cNvPr id="8" name="Objekt 7" hidden="1">
                        <a:extLst>
                          <a:ext uri="{FF2B5EF4-FFF2-40B4-BE49-F238E27FC236}">
                            <a16:creationId xmlns:a16="http://schemas.microsoft.com/office/drawing/2014/main" id="{52B0B76E-DA27-4CA3-A390-9BCA2FB7AD85}"/>
                          </a:ext>
                        </a:extLst>
                      </p:cNvPr>
                      <p:cNvPicPr/>
                      <p:nvPr/>
                    </p:nvPicPr>
                    <p:blipFill>
                      <a:blip r:embed="rId21"/>
                      <a:stretch>
                        <a:fillRect/>
                      </a:stretch>
                    </p:blipFill>
                    <p:spPr>
                      <a:xfrm>
                        <a:off x="1191" y="1588"/>
                        <a:ext cx="1191" cy="1588"/>
                      </a:xfrm>
                      <a:prstGeom prst="rect">
                        <a:avLst/>
                      </a:prstGeom>
                    </p:spPr>
                  </p:pic>
                </p:oleObj>
              </mc:Fallback>
            </mc:AlternateContent>
          </a:graphicData>
        </a:graphic>
      </p:graphicFrame>
      <p:sp>
        <p:nvSpPr>
          <p:cNvPr id="7" name="Rektangel 6" hidden="1">
            <a:extLst>
              <a:ext uri="{FF2B5EF4-FFF2-40B4-BE49-F238E27FC236}">
                <a16:creationId xmlns:a16="http://schemas.microsoft.com/office/drawing/2014/main" id="{AC6DB15F-E833-4C02-B6F1-0FEAF2A22BDC}"/>
              </a:ext>
            </a:extLst>
          </p:cNvPr>
          <p:cNvSpPr/>
          <p:nvPr userDrawn="1">
            <p:custDataLst>
              <p:tags r:id="rId19"/>
            </p:custDataLst>
          </p:nvPr>
        </p:nvSpPr>
        <p:spPr>
          <a:xfrm>
            <a:off x="0" y="0"/>
            <a:ext cx="119063"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defTabSz="685800" fontAlgn="auto">
              <a:spcBef>
                <a:spcPts val="0"/>
              </a:spcBef>
              <a:spcAft>
                <a:spcPts val="0"/>
              </a:spcAft>
            </a:pPr>
            <a:endParaRPr lang="sv-SE" sz="2250" b="1">
              <a:solidFill>
                <a:prstClr val="white"/>
              </a:solidFill>
              <a:sym typeface="Verdana" panose="020B0604030504040204" pitchFamily="34" charset="0"/>
            </a:endParaRPr>
          </a:p>
        </p:txBody>
      </p:sp>
      <p:sp>
        <p:nvSpPr>
          <p:cNvPr id="2" name="Platshållare för rubrik 1"/>
          <p:cNvSpPr>
            <a:spLocks noGrp="1"/>
          </p:cNvSpPr>
          <p:nvPr>
            <p:ph type="title"/>
          </p:nvPr>
        </p:nvSpPr>
        <p:spPr>
          <a:xfrm>
            <a:off x="332643" y="539752"/>
            <a:ext cx="6410216" cy="413883"/>
          </a:xfrm>
          <a:prstGeom prst="rect">
            <a:avLst/>
          </a:prstGeom>
        </p:spPr>
        <p:txBody>
          <a:bodyPr vert="horz" lIns="0" tIns="0" rIns="0" bIns="0" rtlCol="0" anchor="t" anchorCtr="0">
            <a:noAutofit/>
          </a:bodyPr>
          <a:lstStyle/>
          <a:p>
            <a:r>
              <a:rPr lang="sv-SE" noProof="0"/>
              <a:t>Klicka här för att ändra format</a:t>
            </a:r>
          </a:p>
        </p:txBody>
      </p:sp>
      <p:sp>
        <p:nvSpPr>
          <p:cNvPr id="3" name="Platshållare för text 2"/>
          <p:cNvSpPr>
            <a:spLocks noGrp="1"/>
          </p:cNvSpPr>
          <p:nvPr>
            <p:ph type="body" idx="1"/>
          </p:nvPr>
        </p:nvSpPr>
        <p:spPr>
          <a:xfrm>
            <a:off x="3244361" y="1749425"/>
            <a:ext cx="5569928" cy="4573588"/>
          </a:xfrm>
          <a:prstGeom prst="rect">
            <a:avLst/>
          </a:prstGeom>
        </p:spPr>
        <p:txBody>
          <a:bodyPr vert="horz" lIns="0" tIns="0" rIns="33059" bIns="0" rtlCol="0">
            <a:noAutofit/>
          </a:body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a:p>
            <a:pPr lvl="5"/>
            <a:r>
              <a:rPr lang="sv-SE" noProof="0"/>
              <a:t>Nivå sex</a:t>
            </a:r>
          </a:p>
        </p:txBody>
      </p:sp>
      <p:sp>
        <p:nvSpPr>
          <p:cNvPr id="4" name="Platshållare för datum 3"/>
          <p:cNvSpPr>
            <a:spLocks noGrp="1"/>
          </p:cNvSpPr>
          <p:nvPr>
            <p:ph type="dt" sz="half" idx="2"/>
          </p:nvPr>
        </p:nvSpPr>
        <p:spPr>
          <a:xfrm>
            <a:off x="350989" y="6472527"/>
            <a:ext cx="570143" cy="130607"/>
          </a:xfrm>
          <a:prstGeom prst="rect">
            <a:avLst/>
          </a:prstGeom>
        </p:spPr>
        <p:txBody>
          <a:bodyPr vert="horz" lIns="0" tIns="0" rIns="0" bIns="0" rtlCol="0" anchor="ctr"/>
          <a:lstStyle>
            <a:lvl1pPr algn="l">
              <a:defRPr sz="600">
                <a:solidFill>
                  <a:schemeClr val="tx1"/>
                </a:solidFill>
              </a:defRPr>
            </a:lvl1pPr>
          </a:lstStyle>
          <a:p>
            <a:pPr defTabSz="685800" fontAlgn="auto">
              <a:spcBef>
                <a:spcPts val="0"/>
              </a:spcBef>
              <a:spcAft>
                <a:spcPts val="0"/>
              </a:spcAft>
            </a:pPr>
            <a:fld id="{748C5C32-6D68-40F5-94F4-3F99DE2D50BA}" type="datetime1">
              <a:rPr lang="en-US" smtClean="0">
                <a:solidFill>
                  <a:prstClr val="black"/>
                </a:solidFill>
                <a:latin typeface="Verdana"/>
                <a:ea typeface="+mn-ea"/>
                <a:cs typeface="+mn-cs"/>
              </a:rPr>
              <a:pPr defTabSz="685800" fontAlgn="auto">
                <a:spcBef>
                  <a:spcPts val="0"/>
                </a:spcBef>
                <a:spcAft>
                  <a:spcPts val="0"/>
                </a:spcAft>
              </a:pPr>
              <a:t>9/14/2023</a:t>
            </a:fld>
            <a:endParaRPr lang="sv-SE">
              <a:solidFill>
                <a:prstClr val="black"/>
              </a:solidFill>
              <a:latin typeface="Verdana"/>
              <a:ea typeface="+mn-ea"/>
              <a:cs typeface="+mn-cs"/>
            </a:endParaRPr>
          </a:p>
        </p:txBody>
      </p:sp>
      <p:sp>
        <p:nvSpPr>
          <p:cNvPr id="6" name="Platshållare för bildnummer 5"/>
          <p:cNvSpPr>
            <a:spLocks noGrp="1"/>
          </p:cNvSpPr>
          <p:nvPr>
            <p:ph type="sldNum" sz="quarter" idx="4"/>
          </p:nvPr>
        </p:nvSpPr>
        <p:spPr>
          <a:xfrm>
            <a:off x="8566392" y="6495438"/>
            <a:ext cx="261326" cy="130607"/>
          </a:xfrm>
          <a:prstGeom prst="rect">
            <a:avLst/>
          </a:prstGeom>
        </p:spPr>
        <p:txBody>
          <a:bodyPr vert="horz" lIns="0" tIns="0" rIns="0" bIns="0" rtlCol="0" anchor="ctr"/>
          <a:lstStyle>
            <a:lvl1pPr algn="r">
              <a:defRPr sz="600">
                <a:solidFill>
                  <a:schemeClr val="tx1"/>
                </a:solidFill>
              </a:defRPr>
            </a:lvl1pPr>
          </a:lstStyle>
          <a:p>
            <a:pPr defTabSz="685800" fontAlgn="auto">
              <a:spcBef>
                <a:spcPts val="0"/>
              </a:spcBef>
              <a:spcAft>
                <a:spcPts val="0"/>
              </a:spcAft>
            </a:pPr>
            <a:fld id="{9F29718E-E53E-4F01-9318-5CD72E98E741}" type="slidenum">
              <a:rPr lang="sv-SE" smtClean="0">
                <a:solidFill>
                  <a:prstClr val="black"/>
                </a:solidFill>
                <a:latin typeface="Verdana"/>
                <a:ea typeface="+mn-ea"/>
                <a:cs typeface="+mn-cs"/>
              </a:rPr>
              <a:pPr defTabSz="685800" fontAlgn="auto">
                <a:spcBef>
                  <a:spcPts val="0"/>
                </a:spcBef>
                <a:spcAft>
                  <a:spcPts val="0"/>
                </a:spcAft>
              </a:pPr>
              <a:t>‹#›</a:t>
            </a:fld>
            <a:endParaRPr lang="sv-SE">
              <a:solidFill>
                <a:prstClr val="black"/>
              </a:solidFill>
              <a:latin typeface="Verdana"/>
              <a:ea typeface="+mn-ea"/>
              <a:cs typeface="+mn-cs"/>
            </a:endParaRPr>
          </a:p>
        </p:txBody>
      </p:sp>
      <p:cxnSp>
        <p:nvCxnSpPr>
          <p:cNvPr id="24" name="Rak 23"/>
          <p:cNvCxnSpPr/>
          <p:nvPr/>
        </p:nvCxnSpPr>
        <p:spPr>
          <a:xfrm>
            <a:off x="332643" y="360772"/>
            <a:ext cx="8477169" cy="0"/>
          </a:xfrm>
          <a:prstGeom prst="line">
            <a:avLst/>
          </a:prstGeom>
          <a:ln w="38100" cmpd="sng">
            <a:solidFill>
              <a:schemeClr val="accent1"/>
            </a:solidFill>
          </a:ln>
        </p:spPr>
        <p:style>
          <a:lnRef idx="1">
            <a:schemeClr val="accent1"/>
          </a:lnRef>
          <a:fillRef idx="0">
            <a:schemeClr val="accent1"/>
          </a:fillRef>
          <a:effectRef idx="0">
            <a:schemeClr val="accent1"/>
          </a:effectRef>
          <a:fontRef idx="minor">
            <a:schemeClr val="tx1"/>
          </a:fontRef>
        </p:style>
      </p:cxnSp>
      <p:sp>
        <p:nvSpPr>
          <p:cNvPr id="52" name="TextBox 55"/>
          <p:cNvSpPr txBox="1"/>
          <p:nvPr/>
        </p:nvSpPr>
        <p:spPr>
          <a:xfrm>
            <a:off x="9691310" y="6058885"/>
            <a:ext cx="1351878" cy="190551"/>
          </a:xfrm>
          <a:prstGeom prst="rect">
            <a:avLst/>
          </a:prstGeom>
          <a:noFill/>
        </p:spPr>
        <p:txBody>
          <a:bodyPr wrap="none" lIns="62977" tIns="31489" rIns="62977" bIns="31489" rtlCol="0">
            <a:spAutoFit/>
          </a:bodyPr>
          <a:lstStyle/>
          <a:p>
            <a:pPr defTabSz="685800" fontAlgn="auto">
              <a:spcBef>
                <a:spcPts val="0"/>
              </a:spcBef>
              <a:spcAft>
                <a:spcPts val="0"/>
              </a:spcAft>
            </a:pPr>
            <a:r>
              <a:rPr lang="sv-SE" sz="825">
                <a:solidFill>
                  <a:prstClr val="white"/>
                </a:solidFill>
                <a:latin typeface="Verdana"/>
                <a:ea typeface="+mn-ea"/>
                <a:cs typeface="+mn-cs"/>
              </a:rPr>
              <a:t>No </a:t>
            </a:r>
            <a:r>
              <a:rPr lang="sv-SE" sz="825" err="1">
                <a:solidFill>
                  <a:prstClr val="white"/>
                </a:solidFill>
                <a:latin typeface="Verdana"/>
                <a:ea typeface="+mn-ea"/>
                <a:cs typeface="+mn-cs"/>
              </a:rPr>
              <a:t>copy</a:t>
            </a:r>
            <a:r>
              <a:rPr lang="sv-SE" sz="825">
                <a:solidFill>
                  <a:prstClr val="white"/>
                </a:solidFill>
                <a:latin typeface="Verdana"/>
                <a:ea typeface="+mn-ea"/>
                <a:cs typeface="+mn-cs"/>
              </a:rPr>
              <a:t> </a:t>
            </a:r>
            <a:r>
              <a:rPr lang="sv-SE" sz="825" err="1">
                <a:solidFill>
                  <a:prstClr val="white"/>
                </a:solidFill>
                <a:latin typeface="Verdana"/>
                <a:ea typeface="+mn-ea"/>
                <a:cs typeface="+mn-cs"/>
              </a:rPr>
              <a:t>below</a:t>
            </a:r>
            <a:r>
              <a:rPr lang="sv-SE" sz="825">
                <a:solidFill>
                  <a:prstClr val="white"/>
                </a:solidFill>
                <a:latin typeface="Verdana"/>
                <a:ea typeface="+mn-ea"/>
                <a:cs typeface="+mn-cs"/>
              </a:rPr>
              <a:t> this </a:t>
            </a:r>
            <a:r>
              <a:rPr lang="sv-SE" sz="825" err="1">
                <a:solidFill>
                  <a:prstClr val="white"/>
                </a:solidFill>
                <a:latin typeface="Verdana"/>
                <a:ea typeface="+mn-ea"/>
                <a:cs typeface="+mn-cs"/>
              </a:rPr>
              <a:t>line</a:t>
            </a:r>
            <a:endParaRPr lang="sv-SE" sz="825">
              <a:solidFill>
                <a:prstClr val="white"/>
              </a:solidFill>
              <a:latin typeface="Verdana"/>
              <a:ea typeface="+mn-ea"/>
              <a:cs typeface="+mn-cs"/>
            </a:endParaRPr>
          </a:p>
        </p:txBody>
      </p:sp>
      <p:sp>
        <p:nvSpPr>
          <p:cNvPr id="53" name="TextBox 57"/>
          <p:cNvSpPr txBox="1"/>
          <p:nvPr/>
        </p:nvSpPr>
        <p:spPr>
          <a:xfrm>
            <a:off x="9691309" y="1796234"/>
            <a:ext cx="1108222" cy="317509"/>
          </a:xfrm>
          <a:prstGeom prst="rect">
            <a:avLst/>
          </a:prstGeom>
          <a:noFill/>
        </p:spPr>
        <p:txBody>
          <a:bodyPr wrap="none" lIns="62977" tIns="31489" rIns="62977" bIns="31489" rtlCol="0">
            <a:spAutoFit/>
          </a:bodyPr>
          <a:lstStyle/>
          <a:p>
            <a:pPr defTabSz="685800" fontAlgn="auto">
              <a:spcBef>
                <a:spcPts val="0"/>
              </a:spcBef>
              <a:spcAft>
                <a:spcPts val="0"/>
              </a:spcAft>
            </a:pPr>
            <a:r>
              <a:rPr lang="sv-SE" sz="825">
                <a:solidFill>
                  <a:prstClr val="white"/>
                </a:solidFill>
                <a:latin typeface="Verdana"/>
                <a:ea typeface="+mn-ea"/>
                <a:cs typeface="+mn-cs"/>
              </a:rPr>
              <a:t>Start of body copy</a:t>
            </a:r>
          </a:p>
          <a:p>
            <a:pPr defTabSz="685800" fontAlgn="auto">
              <a:spcBef>
                <a:spcPts val="0"/>
              </a:spcBef>
              <a:spcAft>
                <a:spcPts val="0"/>
              </a:spcAft>
            </a:pPr>
            <a:r>
              <a:rPr lang="sv-SE" sz="825">
                <a:solidFill>
                  <a:prstClr val="white"/>
                </a:solidFill>
                <a:latin typeface="Verdana"/>
                <a:ea typeface="+mn-ea"/>
                <a:cs typeface="+mn-cs"/>
              </a:rPr>
              <a:t>below this line</a:t>
            </a:r>
          </a:p>
        </p:txBody>
      </p:sp>
      <p:sp>
        <p:nvSpPr>
          <p:cNvPr id="54" name="TextBox 58"/>
          <p:cNvSpPr txBox="1"/>
          <p:nvPr/>
        </p:nvSpPr>
        <p:spPr>
          <a:xfrm>
            <a:off x="9691309" y="2583877"/>
            <a:ext cx="2322419" cy="2243073"/>
          </a:xfrm>
          <a:prstGeom prst="rect">
            <a:avLst/>
          </a:prstGeom>
          <a:noFill/>
        </p:spPr>
        <p:txBody>
          <a:bodyPr wrap="square" lIns="62977" tIns="31489" rIns="62977" bIns="31489" rtlCol="0">
            <a:spAutoFit/>
          </a:bodyPr>
          <a:lstStyle/>
          <a:p>
            <a:pPr defTabSz="685800" fontAlgn="auto">
              <a:spcBef>
                <a:spcPts val="0"/>
              </a:spcBef>
              <a:spcAft>
                <a:spcPts val="0"/>
              </a:spcAft>
            </a:pPr>
            <a:r>
              <a:rPr lang="sv-SE" sz="825" b="1">
                <a:solidFill>
                  <a:prstClr val="white"/>
                </a:solidFill>
                <a:latin typeface="Verdana"/>
                <a:ea typeface="+mn-ea"/>
                <a:cs typeface="+mn-cs"/>
              </a:rPr>
              <a:t>Standard font size:</a:t>
            </a:r>
          </a:p>
          <a:p>
            <a:pPr defTabSz="685800" fontAlgn="auto">
              <a:spcBef>
                <a:spcPts val="0"/>
              </a:spcBef>
              <a:spcAft>
                <a:spcPts val="0"/>
              </a:spcAft>
            </a:pPr>
            <a:r>
              <a:rPr lang="sv-SE" sz="825">
                <a:solidFill>
                  <a:prstClr val="white"/>
                </a:solidFill>
                <a:latin typeface="Verdana"/>
                <a:ea typeface="+mn-ea"/>
                <a:cs typeface="+mn-cs"/>
              </a:rPr>
              <a:t>Verdana 16 pt</a:t>
            </a:r>
          </a:p>
          <a:p>
            <a:pPr defTabSz="685800" fontAlgn="auto">
              <a:spcBef>
                <a:spcPts val="0"/>
              </a:spcBef>
              <a:spcAft>
                <a:spcPts val="0"/>
              </a:spcAft>
            </a:pPr>
            <a:r>
              <a:rPr lang="sv-SE" sz="825">
                <a:solidFill>
                  <a:prstClr val="white"/>
                </a:solidFill>
                <a:latin typeface="Verdana"/>
                <a:ea typeface="+mn-ea"/>
                <a:cs typeface="+mn-cs"/>
              </a:rPr>
              <a:t>black</a:t>
            </a:r>
          </a:p>
          <a:p>
            <a:pPr defTabSz="685800" fontAlgn="auto">
              <a:spcBef>
                <a:spcPts val="0"/>
              </a:spcBef>
              <a:spcAft>
                <a:spcPts val="0"/>
              </a:spcAft>
            </a:pPr>
            <a:endParaRPr lang="sv-SE" sz="825">
              <a:solidFill>
                <a:prstClr val="white"/>
              </a:solidFill>
              <a:latin typeface="Verdana"/>
              <a:ea typeface="+mn-ea"/>
              <a:cs typeface="+mn-cs"/>
            </a:endParaRPr>
          </a:p>
          <a:p>
            <a:pPr defTabSz="685800" fontAlgn="auto">
              <a:spcBef>
                <a:spcPts val="0"/>
              </a:spcBef>
              <a:spcAft>
                <a:spcPts val="0"/>
              </a:spcAft>
            </a:pPr>
            <a:r>
              <a:rPr lang="sv-SE" sz="825">
                <a:solidFill>
                  <a:prstClr val="white"/>
                </a:solidFill>
                <a:latin typeface="Verdana"/>
                <a:ea typeface="+mn-ea"/>
                <a:cs typeface="+mn-cs"/>
              </a:rPr>
              <a:t>Sub-heading:</a:t>
            </a:r>
          </a:p>
          <a:p>
            <a:pPr defTabSz="685800" fontAlgn="auto">
              <a:spcBef>
                <a:spcPts val="0"/>
              </a:spcBef>
              <a:spcAft>
                <a:spcPts val="0"/>
              </a:spcAft>
            </a:pPr>
            <a:r>
              <a:rPr lang="sv-SE" sz="825">
                <a:solidFill>
                  <a:prstClr val="white"/>
                </a:solidFill>
                <a:latin typeface="Verdana"/>
                <a:ea typeface="+mn-ea"/>
                <a:cs typeface="+mn-cs"/>
              </a:rPr>
              <a:t>Verdana </a:t>
            </a:r>
            <a:r>
              <a:rPr lang="sv-SE" sz="825" u="sng">
                <a:solidFill>
                  <a:prstClr val="white"/>
                </a:solidFill>
                <a:latin typeface="Verdana"/>
                <a:ea typeface="+mn-ea"/>
                <a:cs typeface="+mn-cs"/>
              </a:rPr>
              <a:t>Bold</a:t>
            </a:r>
            <a:r>
              <a:rPr lang="sv-SE" sz="825">
                <a:solidFill>
                  <a:prstClr val="white"/>
                </a:solidFill>
                <a:latin typeface="Verdana"/>
                <a:ea typeface="+mn-ea"/>
                <a:cs typeface="+mn-cs"/>
              </a:rPr>
              <a:t> 16 pt</a:t>
            </a:r>
          </a:p>
          <a:p>
            <a:pPr defTabSz="685800" fontAlgn="auto">
              <a:spcBef>
                <a:spcPts val="0"/>
              </a:spcBef>
              <a:spcAft>
                <a:spcPts val="0"/>
              </a:spcAft>
            </a:pPr>
            <a:r>
              <a:rPr lang="sv-SE" sz="825">
                <a:solidFill>
                  <a:prstClr val="white"/>
                </a:solidFill>
                <a:latin typeface="Verdana"/>
                <a:ea typeface="+mn-ea"/>
                <a:cs typeface="+mn-cs"/>
              </a:rPr>
              <a:t>Nordic blue</a:t>
            </a:r>
          </a:p>
          <a:p>
            <a:pPr defTabSz="685800" fontAlgn="auto">
              <a:spcBef>
                <a:spcPts val="0"/>
              </a:spcBef>
              <a:spcAft>
                <a:spcPts val="0"/>
              </a:spcAft>
            </a:pPr>
            <a:endParaRPr lang="sv-SE" sz="825">
              <a:solidFill>
                <a:prstClr val="white"/>
              </a:solidFill>
              <a:latin typeface="Verdana"/>
              <a:ea typeface="+mn-ea"/>
              <a:cs typeface="+mn-cs"/>
            </a:endParaRPr>
          </a:p>
          <a:p>
            <a:pPr defTabSz="685800" fontAlgn="auto">
              <a:spcBef>
                <a:spcPts val="0"/>
              </a:spcBef>
              <a:spcAft>
                <a:spcPts val="0"/>
              </a:spcAft>
            </a:pPr>
            <a:r>
              <a:rPr lang="sv-SE" sz="825">
                <a:solidFill>
                  <a:prstClr val="white"/>
                </a:solidFill>
                <a:latin typeface="Verdana"/>
                <a:ea typeface="+mn-ea"/>
                <a:cs typeface="+mn-cs"/>
              </a:rPr>
              <a:t>––––</a:t>
            </a:r>
          </a:p>
          <a:p>
            <a:pPr defTabSz="685800" fontAlgn="auto">
              <a:spcBef>
                <a:spcPts val="0"/>
              </a:spcBef>
              <a:spcAft>
                <a:spcPts val="0"/>
              </a:spcAft>
            </a:pPr>
            <a:endParaRPr lang="sv-SE" sz="825">
              <a:solidFill>
                <a:prstClr val="white"/>
              </a:solidFill>
              <a:latin typeface="Verdana"/>
              <a:ea typeface="+mn-ea"/>
              <a:cs typeface="+mn-cs"/>
            </a:endParaRPr>
          </a:p>
          <a:p>
            <a:pPr defTabSz="685800" fontAlgn="auto">
              <a:spcBef>
                <a:spcPts val="0"/>
              </a:spcBef>
              <a:spcAft>
                <a:spcPts val="0"/>
              </a:spcAft>
            </a:pPr>
            <a:r>
              <a:rPr lang="sv-SE" sz="825" b="1">
                <a:solidFill>
                  <a:prstClr val="white"/>
                </a:solidFill>
                <a:latin typeface="Verdana"/>
                <a:ea typeface="+mn-ea"/>
                <a:cs typeface="+mn-cs"/>
              </a:rPr>
              <a:t>Text intensive font size:</a:t>
            </a:r>
          </a:p>
          <a:p>
            <a:pPr defTabSz="685800" fontAlgn="auto">
              <a:spcBef>
                <a:spcPts val="0"/>
              </a:spcBef>
              <a:spcAft>
                <a:spcPts val="0"/>
              </a:spcAft>
            </a:pPr>
            <a:r>
              <a:rPr lang="sv-SE" sz="825">
                <a:solidFill>
                  <a:prstClr val="white"/>
                </a:solidFill>
                <a:latin typeface="Verdana"/>
                <a:ea typeface="+mn-ea"/>
                <a:cs typeface="+mn-cs"/>
              </a:rPr>
              <a:t>Verdana 12 pt</a:t>
            </a:r>
          </a:p>
          <a:p>
            <a:pPr defTabSz="685800" fontAlgn="auto">
              <a:spcBef>
                <a:spcPts val="0"/>
              </a:spcBef>
              <a:spcAft>
                <a:spcPts val="0"/>
              </a:spcAft>
            </a:pPr>
            <a:r>
              <a:rPr lang="sv-SE" sz="825">
                <a:solidFill>
                  <a:prstClr val="white"/>
                </a:solidFill>
                <a:latin typeface="Verdana"/>
                <a:ea typeface="+mn-ea"/>
                <a:cs typeface="+mn-cs"/>
              </a:rPr>
              <a:t>black</a:t>
            </a:r>
          </a:p>
          <a:p>
            <a:pPr defTabSz="685800" fontAlgn="auto">
              <a:spcBef>
                <a:spcPts val="0"/>
              </a:spcBef>
              <a:spcAft>
                <a:spcPts val="0"/>
              </a:spcAft>
            </a:pPr>
            <a:endParaRPr lang="sv-SE" sz="825">
              <a:solidFill>
                <a:prstClr val="white"/>
              </a:solidFill>
              <a:latin typeface="Verdana"/>
              <a:ea typeface="+mn-ea"/>
              <a:cs typeface="+mn-cs"/>
            </a:endParaRPr>
          </a:p>
          <a:p>
            <a:pPr defTabSz="685800" fontAlgn="auto">
              <a:spcBef>
                <a:spcPts val="0"/>
              </a:spcBef>
              <a:spcAft>
                <a:spcPts val="0"/>
              </a:spcAft>
            </a:pPr>
            <a:r>
              <a:rPr lang="sv-SE" sz="825">
                <a:solidFill>
                  <a:prstClr val="white"/>
                </a:solidFill>
                <a:latin typeface="Verdana"/>
                <a:ea typeface="+mn-ea"/>
                <a:cs typeface="+mn-cs"/>
              </a:rPr>
              <a:t>Sub-heading:</a:t>
            </a:r>
          </a:p>
          <a:p>
            <a:pPr defTabSz="685800" fontAlgn="auto">
              <a:spcBef>
                <a:spcPts val="0"/>
              </a:spcBef>
              <a:spcAft>
                <a:spcPts val="0"/>
              </a:spcAft>
            </a:pPr>
            <a:r>
              <a:rPr lang="sv-SE" sz="825">
                <a:solidFill>
                  <a:prstClr val="white"/>
                </a:solidFill>
                <a:latin typeface="Verdana"/>
                <a:ea typeface="+mn-ea"/>
                <a:cs typeface="+mn-cs"/>
              </a:rPr>
              <a:t>Verdana </a:t>
            </a:r>
            <a:r>
              <a:rPr lang="sv-SE" sz="825" u="sng">
                <a:solidFill>
                  <a:prstClr val="white"/>
                </a:solidFill>
                <a:latin typeface="Verdana"/>
                <a:ea typeface="+mn-ea"/>
                <a:cs typeface="+mn-cs"/>
              </a:rPr>
              <a:t>Bold</a:t>
            </a:r>
            <a:r>
              <a:rPr lang="sv-SE" sz="825">
                <a:solidFill>
                  <a:prstClr val="white"/>
                </a:solidFill>
                <a:latin typeface="Verdana"/>
                <a:ea typeface="+mn-ea"/>
                <a:cs typeface="+mn-cs"/>
              </a:rPr>
              <a:t> 12 pt</a:t>
            </a:r>
          </a:p>
          <a:p>
            <a:pPr defTabSz="685800" fontAlgn="auto">
              <a:spcBef>
                <a:spcPts val="0"/>
              </a:spcBef>
              <a:spcAft>
                <a:spcPts val="0"/>
              </a:spcAft>
            </a:pPr>
            <a:r>
              <a:rPr lang="sv-SE" sz="825">
                <a:solidFill>
                  <a:prstClr val="white"/>
                </a:solidFill>
                <a:latin typeface="Verdana"/>
                <a:ea typeface="+mn-ea"/>
                <a:cs typeface="+mn-cs"/>
              </a:rPr>
              <a:t>Nordic blue</a:t>
            </a:r>
          </a:p>
        </p:txBody>
      </p:sp>
      <p:sp>
        <p:nvSpPr>
          <p:cNvPr id="55" name="TextBox 59"/>
          <p:cNvSpPr txBox="1"/>
          <p:nvPr/>
        </p:nvSpPr>
        <p:spPr>
          <a:xfrm>
            <a:off x="9691309" y="490021"/>
            <a:ext cx="2322419" cy="444467"/>
          </a:xfrm>
          <a:prstGeom prst="rect">
            <a:avLst/>
          </a:prstGeom>
          <a:noFill/>
        </p:spPr>
        <p:txBody>
          <a:bodyPr wrap="square" lIns="62977" tIns="31489" rIns="62977" bIns="31489" rtlCol="0">
            <a:spAutoFit/>
          </a:bodyPr>
          <a:lstStyle/>
          <a:p>
            <a:pPr defTabSz="685800" fontAlgn="auto">
              <a:spcBef>
                <a:spcPts val="0"/>
              </a:spcBef>
              <a:spcAft>
                <a:spcPts val="0"/>
              </a:spcAft>
            </a:pPr>
            <a:r>
              <a:rPr lang="sv-SE" sz="825" b="1">
                <a:solidFill>
                  <a:prstClr val="white"/>
                </a:solidFill>
                <a:latin typeface="Verdana"/>
                <a:ea typeface="+mn-ea"/>
                <a:cs typeface="+mn-cs"/>
              </a:rPr>
              <a:t>Heading:</a:t>
            </a:r>
          </a:p>
          <a:p>
            <a:pPr defTabSz="685800" fontAlgn="auto">
              <a:spcBef>
                <a:spcPts val="0"/>
              </a:spcBef>
              <a:spcAft>
                <a:spcPts val="0"/>
              </a:spcAft>
            </a:pPr>
            <a:r>
              <a:rPr lang="sv-SE" sz="825">
                <a:solidFill>
                  <a:prstClr val="white"/>
                </a:solidFill>
                <a:latin typeface="Verdana"/>
                <a:ea typeface="+mn-ea"/>
                <a:cs typeface="+mn-cs"/>
              </a:rPr>
              <a:t>Verdana 30 pt</a:t>
            </a:r>
          </a:p>
          <a:p>
            <a:pPr defTabSz="685800" fontAlgn="auto">
              <a:spcBef>
                <a:spcPts val="0"/>
              </a:spcBef>
              <a:spcAft>
                <a:spcPts val="0"/>
              </a:spcAft>
            </a:pPr>
            <a:r>
              <a:rPr lang="sv-SE" sz="825">
                <a:solidFill>
                  <a:prstClr val="white"/>
                </a:solidFill>
                <a:latin typeface="Verdana"/>
                <a:ea typeface="+mn-ea"/>
                <a:cs typeface="+mn-cs"/>
              </a:rPr>
              <a:t>Nordic Blue</a:t>
            </a:r>
          </a:p>
        </p:txBody>
      </p:sp>
      <p:cxnSp>
        <p:nvCxnSpPr>
          <p:cNvPr id="45" name="Straight Connector 14"/>
          <p:cNvCxnSpPr/>
          <p:nvPr/>
        </p:nvCxnSpPr>
        <p:spPr>
          <a:xfrm flipV="1">
            <a:off x="328891" y="-472271"/>
            <a:ext cx="0" cy="299489"/>
          </a:xfrm>
          <a:prstGeom prst="line">
            <a:avLst/>
          </a:prstGeom>
          <a:ln w="19050" cap="sq">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46" name="Straight Connector 15"/>
          <p:cNvCxnSpPr/>
          <p:nvPr/>
        </p:nvCxnSpPr>
        <p:spPr>
          <a:xfrm flipV="1">
            <a:off x="2995130" y="-472271"/>
            <a:ext cx="0" cy="299489"/>
          </a:xfrm>
          <a:prstGeom prst="line">
            <a:avLst/>
          </a:prstGeom>
          <a:ln w="19050" cap="sq">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47" name="Straight Connector 16"/>
          <p:cNvCxnSpPr/>
          <p:nvPr/>
        </p:nvCxnSpPr>
        <p:spPr>
          <a:xfrm flipV="1">
            <a:off x="3247720" y="-472271"/>
            <a:ext cx="0" cy="299489"/>
          </a:xfrm>
          <a:prstGeom prst="line">
            <a:avLst/>
          </a:prstGeom>
          <a:ln w="19050" cap="sq">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48" name="Straight Connector 17"/>
          <p:cNvCxnSpPr/>
          <p:nvPr/>
        </p:nvCxnSpPr>
        <p:spPr>
          <a:xfrm flipV="1">
            <a:off x="8808732" y="-472271"/>
            <a:ext cx="0" cy="299489"/>
          </a:xfrm>
          <a:prstGeom prst="line">
            <a:avLst/>
          </a:prstGeom>
          <a:ln w="19050" cap="sq">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49" name="Straight Connector 36"/>
          <p:cNvCxnSpPr/>
          <p:nvPr/>
        </p:nvCxnSpPr>
        <p:spPr>
          <a:xfrm flipV="1">
            <a:off x="4447346" y="-472271"/>
            <a:ext cx="0" cy="299489"/>
          </a:xfrm>
          <a:prstGeom prst="line">
            <a:avLst/>
          </a:prstGeom>
          <a:ln w="19050" cap="sq">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50" name="Straight Connector 37"/>
          <p:cNvCxnSpPr/>
          <p:nvPr/>
        </p:nvCxnSpPr>
        <p:spPr>
          <a:xfrm flipV="1">
            <a:off x="4692992" y="-472271"/>
            <a:ext cx="0" cy="299489"/>
          </a:xfrm>
          <a:prstGeom prst="line">
            <a:avLst/>
          </a:prstGeom>
          <a:ln w="19050" cap="sq">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56" name="Straight Connector 38"/>
          <p:cNvCxnSpPr/>
          <p:nvPr/>
        </p:nvCxnSpPr>
        <p:spPr>
          <a:xfrm flipV="1">
            <a:off x="5905041" y="-472271"/>
            <a:ext cx="0" cy="299489"/>
          </a:xfrm>
          <a:prstGeom prst="line">
            <a:avLst/>
          </a:prstGeom>
          <a:ln w="19050" cap="sq">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57" name="Straight Connector 39"/>
          <p:cNvCxnSpPr/>
          <p:nvPr/>
        </p:nvCxnSpPr>
        <p:spPr>
          <a:xfrm flipV="1">
            <a:off x="6151544" y="-472271"/>
            <a:ext cx="0" cy="299489"/>
          </a:xfrm>
          <a:prstGeom prst="line">
            <a:avLst/>
          </a:prstGeom>
          <a:ln w="19050" cap="sq">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58" name="Straight Connector 40"/>
          <p:cNvCxnSpPr/>
          <p:nvPr/>
        </p:nvCxnSpPr>
        <p:spPr>
          <a:xfrm flipV="1">
            <a:off x="1538703" y="-472271"/>
            <a:ext cx="0" cy="299489"/>
          </a:xfrm>
          <a:prstGeom prst="line">
            <a:avLst/>
          </a:prstGeom>
          <a:ln w="19050" cap="sq">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59" name="Straight Connector 41"/>
          <p:cNvCxnSpPr/>
          <p:nvPr/>
        </p:nvCxnSpPr>
        <p:spPr>
          <a:xfrm flipV="1">
            <a:off x="1789043" y="-472271"/>
            <a:ext cx="0" cy="299489"/>
          </a:xfrm>
          <a:prstGeom prst="line">
            <a:avLst/>
          </a:prstGeom>
          <a:ln w="19050" cap="sq">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60" name="Straight Connector 42"/>
          <p:cNvCxnSpPr/>
          <p:nvPr/>
        </p:nvCxnSpPr>
        <p:spPr>
          <a:xfrm flipV="1">
            <a:off x="7358553" y="-472271"/>
            <a:ext cx="0" cy="299489"/>
          </a:xfrm>
          <a:prstGeom prst="line">
            <a:avLst/>
          </a:prstGeom>
          <a:ln w="19050" cap="sq">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61" name="Straight Connector 43"/>
          <p:cNvCxnSpPr/>
          <p:nvPr/>
        </p:nvCxnSpPr>
        <p:spPr>
          <a:xfrm flipV="1">
            <a:off x="7605055" y="-472271"/>
            <a:ext cx="0" cy="299489"/>
          </a:xfrm>
          <a:prstGeom prst="line">
            <a:avLst/>
          </a:prstGeom>
          <a:ln w="19050" cap="sq">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62" name="Straight Connector 44"/>
          <p:cNvCxnSpPr/>
          <p:nvPr/>
        </p:nvCxnSpPr>
        <p:spPr>
          <a:xfrm flipH="1">
            <a:off x="-525792" y="537478"/>
            <a:ext cx="369236" cy="0"/>
          </a:xfrm>
          <a:prstGeom prst="line">
            <a:avLst/>
          </a:prstGeom>
          <a:ln w="19050" cap="sq">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63" name="Straight Connector 45"/>
          <p:cNvCxnSpPr/>
          <p:nvPr/>
        </p:nvCxnSpPr>
        <p:spPr>
          <a:xfrm flipH="1">
            <a:off x="-525792" y="1477964"/>
            <a:ext cx="369236" cy="0"/>
          </a:xfrm>
          <a:prstGeom prst="line">
            <a:avLst/>
          </a:prstGeom>
          <a:ln w="19050" cap="sq">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64" name="Straight Connector 46"/>
          <p:cNvCxnSpPr/>
          <p:nvPr/>
        </p:nvCxnSpPr>
        <p:spPr>
          <a:xfrm flipH="1">
            <a:off x="-525792" y="6319157"/>
            <a:ext cx="369236" cy="0"/>
          </a:xfrm>
          <a:prstGeom prst="line">
            <a:avLst/>
          </a:prstGeom>
          <a:ln w="19050" cap="sq">
            <a:solidFill>
              <a:srgbClr val="FF0000"/>
            </a:solidFill>
            <a:miter lim="800000"/>
          </a:ln>
        </p:spPr>
        <p:style>
          <a:lnRef idx="1">
            <a:schemeClr val="accent1"/>
          </a:lnRef>
          <a:fillRef idx="0">
            <a:schemeClr val="accent1"/>
          </a:fillRef>
          <a:effectRef idx="0">
            <a:schemeClr val="accent1"/>
          </a:effectRef>
          <a:fontRef idx="minor">
            <a:schemeClr val="tx1"/>
          </a:fontRef>
        </p:style>
      </p:cxnSp>
      <p:cxnSp>
        <p:nvCxnSpPr>
          <p:cNvPr id="65" name="Straight Connector 47"/>
          <p:cNvCxnSpPr/>
          <p:nvPr/>
        </p:nvCxnSpPr>
        <p:spPr>
          <a:xfrm flipH="1">
            <a:off x="-525792" y="6502161"/>
            <a:ext cx="369236" cy="0"/>
          </a:xfrm>
          <a:prstGeom prst="line">
            <a:avLst/>
          </a:prstGeom>
          <a:ln w="19050" cap="sq">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66" name="Straight Connector 48"/>
          <p:cNvCxnSpPr/>
          <p:nvPr/>
        </p:nvCxnSpPr>
        <p:spPr>
          <a:xfrm flipH="1">
            <a:off x="-525792" y="2693372"/>
            <a:ext cx="369236" cy="0"/>
          </a:xfrm>
          <a:prstGeom prst="line">
            <a:avLst/>
          </a:prstGeom>
          <a:ln w="19050" cap="sq">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67" name="Straight Connector 49"/>
          <p:cNvCxnSpPr/>
          <p:nvPr/>
        </p:nvCxnSpPr>
        <p:spPr>
          <a:xfrm flipH="1">
            <a:off x="-525792" y="2959605"/>
            <a:ext cx="369236" cy="0"/>
          </a:xfrm>
          <a:prstGeom prst="line">
            <a:avLst/>
          </a:prstGeom>
          <a:ln w="19050" cap="sq">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68" name="Straight Connector 50"/>
          <p:cNvCxnSpPr/>
          <p:nvPr/>
        </p:nvCxnSpPr>
        <p:spPr>
          <a:xfrm flipH="1">
            <a:off x="-525792" y="3902228"/>
            <a:ext cx="369236" cy="0"/>
          </a:xfrm>
          <a:prstGeom prst="line">
            <a:avLst/>
          </a:prstGeom>
          <a:ln w="19050" cap="sq">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69" name="Straight Connector 51"/>
          <p:cNvCxnSpPr/>
          <p:nvPr/>
        </p:nvCxnSpPr>
        <p:spPr>
          <a:xfrm flipH="1">
            <a:off x="-525792" y="4170641"/>
            <a:ext cx="369236" cy="0"/>
          </a:xfrm>
          <a:prstGeom prst="line">
            <a:avLst/>
          </a:prstGeom>
          <a:ln w="19050" cap="sq">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70" name="Straight Connector 52"/>
          <p:cNvCxnSpPr/>
          <p:nvPr/>
        </p:nvCxnSpPr>
        <p:spPr>
          <a:xfrm flipH="1">
            <a:off x="-525792" y="5114339"/>
            <a:ext cx="369236" cy="0"/>
          </a:xfrm>
          <a:prstGeom prst="line">
            <a:avLst/>
          </a:prstGeom>
          <a:ln w="19050" cap="sq">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71" name="Straight Connector 53"/>
          <p:cNvCxnSpPr/>
          <p:nvPr/>
        </p:nvCxnSpPr>
        <p:spPr>
          <a:xfrm flipH="1">
            <a:off x="-525792" y="5383575"/>
            <a:ext cx="369236" cy="0"/>
          </a:xfrm>
          <a:prstGeom prst="line">
            <a:avLst/>
          </a:prstGeom>
          <a:ln w="19050" cap="sq">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72" name="Straight Connector 44"/>
          <p:cNvCxnSpPr/>
          <p:nvPr/>
        </p:nvCxnSpPr>
        <p:spPr>
          <a:xfrm flipH="1">
            <a:off x="9264577" y="537478"/>
            <a:ext cx="369236" cy="0"/>
          </a:xfrm>
          <a:prstGeom prst="line">
            <a:avLst/>
          </a:prstGeom>
          <a:ln w="19050" cap="sq">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73" name="Straight Connector 45"/>
          <p:cNvCxnSpPr/>
          <p:nvPr/>
        </p:nvCxnSpPr>
        <p:spPr>
          <a:xfrm flipH="1">
            <a:off x="9264577" y="1477964"/>
            <a:ext cx="369236" cy="0"/>
          </a:xfrm>
          <a:prstGeom prst="line">
            <a:avLst/>
          </a:prstGeom>
          <a:ln w="19050" cap="sq">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74" name="Straight Connector 46"/>
          <p:cNvCxnSpPr/>
          <p:nvPr/>
        </p:nvCxnSpPr>
        <p:spPr>
          <a:xfrm flipH="1">
            <a:off x="9264577" y="6319157"/>
            <a:ext cx="369236" cy="0"/>
          </a:xfrm>
          <a:prstGeom prst="line">
            <a:avLst/>
          </a:prstGeom>
          <a:ln w="19050" cap="sq">
            <a:solidFill>
              <a:srgbClr val="FF0000"/>
            </a:solidFill>
            <a:miter lim="800000"/>
          </a:ln>
        </p:spPr>
        <p:style>
          <a:lnRef idx="1">
            <a:schemeClr val="accent1"/>
          </a:lnRef>
          <a:fillRef idx="0">
            <a:schemeClr val="accent1"/>
          </a:fillRef>
          <a:effectRef idx="0">
            <a:schemeClr val="accent1"/>
          </a:effectRef>
          <a:fontRef idx="minor">
            <a:schemeClr val="tx1"/>
          </a:fontRef>
        </p:style>
      </p:cxnSp>
      <p:cxnSp>
        <p:nvCxnSpPr>
          <p:cNvPr id="75" name="Straight Connector 47"/>
          <p:cNvCxnSpPr/>
          <p:nvPr/>
        </p:nvCxnSpPr>
        <p:spPr>
          <a:xfrm flipH="1">
            <a:off x="9264577" y="6502161"/>
            <a:ext cx="369236" cy="0"/>
          </a:xfrm>
          <a:prstGeom prst="line">
            <a:avLst/>
          </a:prstGeom>
          <a:ln w="19050" cap="sq">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76" name="Straight Connector 48"/>
          <p:cNvCxnSpPr/>
          <p:nvPr/>
        </p:nvCxnSpPr>
        <p:spPr>
          <a:xfrm flipH="1">
            <a:off x="9264577" y="2693372"/>
            <a:ext cx="369236" cy="0"/>
          </a:xfrm>
          <a:prstGeom prst="line">
            <a:avLst/>
          </a:prstGeom>
          <a:ln w="19050" cap="sq">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77" name="Straight Connector 49"/>
          <p:cNvCxnSpPr/>
          <p:nvPr/>
        </p:nvCxnSpPr>
        <p:spPr>
          <a:xfrm flipH="1">
            <a:off x="9264577" y="2959605"/>
            <a:ext cx="369236" cy="0"/>
          </a:xfrm>
          <a:prstGeom prst="line">
            <a:avLst/>
          </a:prstGeom>
          <a:ln w="19050" cap="sq">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78" name="Straight Connector 50"/>
          <p:cNvCxnSpPr/>
          <p:nvPr/>
        </p:nvCxnSpPr>
        <p:spPr>
          <a:xfrm flipH="1">
            <a:off x="9264577" y="3902228"/>
            <a:ext cx="369236" cy="0"/>
          </a:xfrm>
          <a:prstGeom prst="line">
            <a:avLst/>
          </a:prstGeom>
          <a:ln w="19050" cap="sq">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79" name="Straight Connector 51"/>
          <p:cNvCxnSpPr/>
          <p:nvPr/>
        </p:nvCxnSpPr>
        <p:spPr>
          <a:xfrm flipH="1">
            <a:off x="9264577" y="4170641"/>
            <a:ext cx="369236" cy="0"/>
          </a:xfrm>
          <a:prstGeom prst="line">
            <a:avLst/>
          </a:prstGeom>
          <a:ln w="19050" cap="sq">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52"/>
          <p:cNvCxnSpPr/>
          <p:nvPr/>
        </p:nvCxnSpPr>
        <p:spPr>
          <a:xfrm flipH="1">
            <a:off x="9264577" y="5114339"/>
            <a:ext cx="369236" cy="0"/>
          </a:xfrm>
          <a:prstGeom prst="line">
            <a:avLst/>
          </a:prstGeom>
          <a:ln w="19050" cap="sq">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53"/>
          <p:cNvCxnSpPr/>
          <p:nvPr/>
        </p:nvCxnSpPr>
        <p:spPr>
          <a:xfrm flipH="1">
            <a:off x="9264577" y="5377657"/>
            <a:ext cx="369236" cy="0"/>
          </a:xfrm>
          <a:prstGeom prst="line">
            <a:avLst/>
          </a:prstGeom>
          <a:ln w="19050" cap="sq">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48"/>
          <p:cNvCxnSpPr/>
          <p:nvPr/>
        </p:nvCxnSpPr>
        <p:spPr>
          <a:xfrm flipH="1">
            <a:off x="-525792" y="1748729"/>
            <a:ext cx="369236" cy="0"/>
          </a:xfrm>
          <a:prstGeom prst="line">
            <a:avLst/>
          </a:prstGeom>
          <a:ln w="19050" cap="sq">
            <a:solidFill>
              <a:srgbClr val="CC0000"/>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48"/>
          <p:cNvCxnSpPr/>
          <p:nvPr/>
        </p:nvCxnSpPr>
        <p:spPr>
          <a:xfrm flipH="1">
            <a:off x="9264577" y="1748729"/>
            <a:ext cx="369236" cy="0"/>
          </a:xfrm>
          <a:prstGeom prst="line">
            <a:avLst/>
          </a:prstGeom>
          <a:ln w="19050" cap="sq">
            <a:solidFill>
              <a:srgbClr val="CC0000"/>
            </a:solidFill>
            <a:miter lim="800000"/>
          </a:ln>
        </p:spPr>
        <p:style>
          <a:lnRef idx="1">
            <a:schemeClr val="accent1"/>
          </a:lnRef>
          <a:fillRef idx="0">
            <a:schemeClr val="accent1"/>
          </a:fillRef>
          <a:effectRef idx="0">
            <a:schemeClr val="accent1"/>
          </a:effectRef>
          <a:fontRef idx="minor">
            <a:schemeClr val="tx1"/>
          </a:fontRef>
        </p:style>
      </p:cxnSp>
      <p:sp>
        <p:nvSpPr>
          <p:cNvPr id="84" name="Platshållare för sidfot 83"/>
          <p:cNvSpPr>
            <a:spLocks noGrp="1"/>
          </p:cNvSpPr>
          <p:nvPr>
            <p:ph type="ftr" sz="quarter" idx="3"/>
          </p:nvPr>
        </p:nvSpPr>
        <p:spPr>
          <a:xfrm>
            <a:off x="4698023" y="6472184"/>
            <a:ext cx="2895600" cy="129600"/>
          </a:xfrm>
          <a:prstGeom prst="rect">
            <a:avLst/>
          </a:prstGeom>
        </p:spPr>
        <p:txBody>
          <a:bodyPr vert="horz" lIns="0" tIns="0" rIns="0" bIns="0" rtlCol="0" anchor="ctr"/>
          <a:lstStyle>
            <a:lvl1pPr algn="l">
              <a:defRPr sz="600">
                <a:solidFill>
                  <a:schemeClr val="tx1"/>
                </a:solidFill>
              </a:defRPr>
            </a:lvl1pPr>
          </a:lstStyle>
          <a:p>
            <a:pPr defTabSz="685800" fontAlgn="auto">
              <a:spcBef>
                <a:spcPts val="0"/>
              </a:spcBef>
              <a:spcAft>
                <a:spcPts val="0"/>
              </a:spcAft>
            </a:pPr>
            <a:endParaRPr lang="sv-SE">
              <a:solidFill>
                <a:prstClr val="black"/>
              </a:solidFill>
              <a:latin typeface="Verdana"/>
              <a:ea typeface="+mn-ea"/>
              <a:cs typeface="+mn-cs"/>
            </a:endParaRPr>
          </a:p>
        </p:txBody>
      </p:sp>
      <p:pic>
        <p:nvPicPr>
          <p:cNvPr id="5" name="Bildobjekt 4"/>
          <p:cNvPicPr>
            <a:picLocks noChangeAspect="1"/>
          </p:cNvPicPr>
          <p:nvPr/>
        </p:nvPicPr>
        <p:blipFill>
          <a:blip r:embed="rId22"/>
          <a:stretch>
            <a:fillRect/>
          </a:stretch>
        </p:blipFill>
        <p:spPr>
          <a:xfrm>
            <a:off x="7980300" y="543602"/>
            <a:ext cx="820800" cy="172967"/>
          </a:xfrm>
          <a:prstGeom prst="rect">
            <a:avLst/>
          </a:prstGeom>
        </p:spPr>
      </p:pic>
    </p:spTree>
    <p:extLst>
      <p:ext uri="{BB962C8B-B14F-4D97-AF65-F5344CB8AC3E}">
        <p14:creationId xmlns:p14="http://schemas.microsoft.com/office/powerpoint/2010/main" val="1646995919"/>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 id="2147483738" r:id="rId16"/>
  </p:sldLayoutIdLst>
  <p:hf sldNum="0" hdr="0" ftr="0" dt="0"/>
  <p:txStyles>
    <p:titleStyle>
      <a:lvl1pPr algn="l" defTabSz="685757" rtl="0" eaLnBrk="1" latinLnBrk="0" hangingPunct="1">
        <a:lnSpc>
          <a:spcPts val="2250"/>
        </a:lnSpc>
        <a:spcBef>
          <a:spcPct val="0"/>
        </a:spcBef>
        <a:buNone/>
        <a:defRPr sz="2250" b="1" kern="1200" spc="-28" baseline="0">
          <a:solidFill>
            <a:schemeClr val="accent1"/>
          </a:solidFill>
          <a:latin typeface="+mj-lt"/>
          <a:ea typeface="+mj-ea"/>
          <a:cs typeface="+mj-cs"/>
        </a:defRPr>
      </a:lvl1pPr>
    </p:titleStyle>
    <p:bodyStyle>
      <a:lvl1pPr marL="0" indent="0" algn="l" defTabSz="685757" rtl="0" eaLnBrk="1" latinLnBrk="0" hangingPunct="1">
        <a:spcBef>
          <a:spcPts val="0"/>
        </a:spcBef>
        <a:spcAft>
          <a:spcPts val="413"/>
        </a:spcAft>
        <a:buFont typeface="Arial" pitchFamily="34" charset="0"/>
        <a:buNone/>
        <a:defRPr sz="1200" b="0" kern="1200" cap="none" spc="-14" baseline="0">
          <a:solidFill>
            <a:schemeClr val="tx1"/>
          </a:solidFill>
          <a:latin typeface="+mn-lt"/>
          <a:ea typeface="+mn-ea"/>
          <a:cs typeface="+mn-cs"/>
        </a:defRPr>
      </a:lvl1pPr>
      <a:lvl2pPr marL="0" indent="0" algn="l" defTabSz="685757" rtl="0" eaLnBrk="1" latinLnBrk="0" hangingPunct="1">
        <a:spcBef>
          <a:spcPts val="0"/>
        </a:spcBef>
        <a:spcAft>
          <a:spcPts val="413"/>
        </a:spcAft>
        <a:buFont typeface="Arial" pitchFamily="34" charset="0"/>
        <a:buNone/>
        <a:defRPr sz="1200" kern="1200" spc="-14">
          <a:solidFill>
            <a:schemeClr val="tx1"/>
          </a:solidFill>
          <a:latin typeface="+mn-lt"/>
          <a:ea typeface="+mn-ea"/>
          <a:cs typeface="+mn-cs"/>
        </a:defRPr>
      </a:lvl2pPr>
      <a:lvl3pPr marL="181496" indent="-174936" algn="l" defTabSz="685757" rtl="0" eaLnBrk="1" latinLnBrk="0" hangingPunct="1">
        <a:spcBef>
          <a:spcPts val="0"/>
        </a:spcBef>
        <a:spcAft>
          <a:spcPts val="413"/>
        </a:spcAft>
        <a:buSzPct val="70000"/>
        <a:buFont typeface="Wingdings" pitchFamily="2" charset="2"/>
        <a:buChar char="§"/>
        <a:defRPr sz="1200" kern="1200" spc="-14">
          <a:solidFill>
            <a:schemeClr val="tx1"/>
          </a:solidFill>
          <a:latin typeface="+mn-lt"/>
          <a:ea typeface="+mn-ea"/>
          <a:cs typeface="+mn-cs"/>
        </a:defRPr>
      </a:lvl3pPr>
      <a:lvl4pPr marL="390327" indent="-204457" algn="l" defTabSz="685757" rtl="0" eaLnBrk="1" latinLnBrk="0" hangingPunct="1">
        <a:spcBef>
          <a:spcPts val="0"/>
        </a:spcBef>
        <a:spcAft>
          <a:spcPts val="413"/>
        </a:spcAft>
        <a:buSzPct val="100000"/>
        <a:buFont typeface="Calibri" panose="020F0502020204030204" pitchFamily="34" charset="0"/>
        <a:buChar char="−"/>
        <a:tabLst/>
        <a:defRPr sz="1200" kern="1200" spc="-14">
          <a:solidFill>
            <a:schemeClr val="tx1"/>
          </a:solidFill>
          <a:latin typeface="+mn-lt"/>
          <a:ea typeface="+mn-ea"/>
          <a:cs typeface="+mn-cs"/>
        </a:defRPr>
      </a:lvl4pPr>
      <a:lvl5pPr marL="521100" indent="-129600" algn="l" defTabSz="685757" rtl="0" eaLnBrk="1" latinLnBrk="0" hangingPunct="1">
        <a:spcBef>
          <a:spcPts val="0"/>
        </a:spcBef>
        <a:spcAft>
          <a:spcPts val="413"/>
        </a:spcAft>
        <a:buSzPct val="70000"/>
        <a:buFont typeface="Wingdings" pitchFamily="2" charset="2"/>
        <a:buChar char="§"/>
        <a:defRPr sz="1200" kern="1200" spc="-14">
          <a:solidFill>
            <a:schemeClr val="tx1"/>
          </a:solidFill>
          <a:latin typeface="+mn-lt"/>
          <a:ea typeface="+mn-ea"/>
          <a:cs typeface="+mn-cs"/>
        </a:defRPr>
      </a:lvl5pPr>
      <a:lvl6pPr marL="673505" indent="-145800" algn="l" defTabSz="685757" rtl="0" eaLnBrk="1" latinLnBrk="0" hangingPunct="1">
        <a:spcBef>
          <a:spcPts val="0"/>
        </a:spcBef>
        <a:spcAft>
          <a:spcPts val="413"/>
        </a:spcAft>
        <a:buFont typeface="Calibri" panose="020F0502020204030204" pitchFamily="34" charset="0"/>
        <a:buChar char="−"/>
        <a:defRPr sz="1200" kern="1200" spc="-14">
          <a:solidFill>
            <a:schemeClr val="tx1"/>
          </a:solidFill>
          <a:latin typeface="+mn-lt"/>
          <a:ea typeface="+mn-ea"/>
          <a:cs typeface="+mn-cs"/>
        </a:defRPr>
      </a:lvl6pPr>
      <a:lvl7pPr marL="2228709"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587"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466"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sv-SE"/>
      </a:defPPr>
      <a:lvl1pPr marL="0" algn="l" defTabSz="685757" rtl="0" eaLnBrk="1" latinLnBrk="0" hangingPunct="1">
        <a:defRPr sz="1350" kern="1200">
          <a:solidFill>
            <a:schemeClr val="tx1"/>
          </a:solidFill>
          <a:latin typeface="+mn-lt"/>
          <a:ea typeface="+mn-ea"/>
          <a:cs typeface="+mn-cs"/>
        </a:defRPr>
      </a:lvl1pPr>
      <a:lvl2pPr marL="342878" algn="l" defTabSz="685757" rtl="0" eaLnBrk="1" latinLnBrk="0" hangingPunct="1">
        <a:defRPr sz="1350" kern="1200">
          <a:solidFill>
            <a:schemeClr val="tx1"/>
          </a:solidFill>
          <a:latin typeface="+mn-lt"/>
          <a:ea typeface="+mn-ea"/>
          <a:cs typeface="+mn-cs"/>
        </a:defRPr>
      </a:lvl2pPr>
      <a:lvl3pPr marL="685757" algn="l" defTabSz="685757" rtl="0" eaLnBrk="1" latinLnBrk="0" hangingPunct="1">
        <a:defRPr sz="1350" kern="1200">
          <a:solidFill>
            <a:schemeClr val="tx1"/>
          </a:solidFill>
          <a:latin typeface="+mn-lt"/>
          <a:ea typeface="+mn-ea"/>
          <a:cs typeface="+mn-cs"/>
        </a:defRPr>
      </a:lvl3pPr>
      <a:lvl4pPr marL="1028635" algn="l" defTabSz="685757" rtl="0" eaLnBrk="1" latinLnBrk="0" hangingPunct="1">
        <a:defRPr sz="1350" kern="1200">
          <a:solidFill>
            <a:schemeClr val="tx1"/>
          </a:solidFill>
          <a:latin typeface="+mn-lt"/>
          <a:ea typeface="+mn-ea"/>
          <a:cs typeface="+mn-cs"/>
        </a:defRPr>
      </a:lvl4pPr>
      <a:lvl5pPr marL="1371513" algn="l" defTabSz="685757" rtl="0" eaLnBrk="1" latinLnBrk="0" hangingPunct="1">
        <a:defRPr sz="1350" kern="1200">
          <a:solidFill>
            <a:schemeClr val="tx1"/>
          </a:solidFill>
          <a:latin typeface="+mn-lt"/>
          <a:ea typeface="+mn-ea"/>
          <a:cs typeface="+mn-cs"/>
        </a:defRPr>
      </a:lvl5pPr>
      <a:lvl6pPr marL="1714391" algn="l" defTabSz="685757" rtl="0" eaLnBrk="1" latinLnBrk="0" hangingPunct="1">
        <a:defRPr sz="1350" kern="1200">
          <a:solidFill>
            <a:schemeClr val="tx1"/>
          </a:solidFill>
          <a:latin typeface="+mn-lt"/>
          <a:ea typeface="+mn-ea"/>
          <a:cs typeface="+mn-cs"/>
        </a:defRPr>
      </a:lvl6pPr>
      <a:lvl7pPr marL="2057270" algn="l" defTabSz="685757" rtl="0" eaLnBrk="1" latinLnBrk="0" hangingPunct="1">
        <a:defRPr sz="1350" kern="1200">
          <a:solidFill>
            <a:schemeClr val="tx1"/>
          </a:solidFill>
          <a:latin typeface="+mn-lt"/>
          <a:ea typeface="+mn-ea"/>
          <a:cs typeface="+mn-cs"/>
        </a:defRPr>
      </a:lvl7pPr>
      <a:lvl8pPr marL="2400149" algn="l" defTabSz="685757" rtl="0" eaLnBrk="1" latinLnBrk="0" hangingPunct="1">
        <a:defRPr sz="1350" kern="1200">
          <a:solidFill>
            <a:schemeClr val="tx1"/>
          </a:solidFill>
          <a:latin typeface="+mn-lt"/>
          <a:ea typeface="+mn-ea"/>
          <a:cs typeface="+mn-cs"/>
        </a:defRPr>
      </a:lvl8pPr>
      <a:lvl9pPr marL="2743027" algn="l" defTabSz="685757"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61">
          <p15:clr>
            <a:srgbClr val="F26B43"/>
          </p15:clr>
        </p15:guide>
        <p15:guide id="2" pos="6006">
          <p15:clr>
            <a:srgbClr val="F26B43"/>
          </p15:clr>
        </p15:guide>
        <p15:guide id="3" pos="3204">
          <p15:clr>
            <a:srgbClr val="F26B43"/>
          </p15:clr>
        </p15:guide>
        <p15:guide id="4" pos="216">
          <p15:clr>
            <a:srgbClr val="F26B43"/>
          </p15:clr>
        </p15:guide>
        <p15:guide id="5" orient="horz" pos="1218">
          <p15:clr>
            <a:srgbClr val="F26B43"/>
          </p15:clr>
        </p15:guide>
        <p15:guide id="6" pos="330">
          <p15:clr>
            <a:srgbClr val="F26B43"/>
          </p15:clr>
        </p15:guide>
        <p15:guide id="7" pos="5910">
          <p15:clr>
            <a:srgbClr val="F26B43"/>
          </p15:clr>
        </p15:guide>
        <p15:guide id="8" orient="horz" pos="1094">
          <p15:clr>
            <a:srgbClr val="F26B43"/>
          </p15:clr>
        </p15:guide>
        <p15:guide id="9" orient="horz" pos="3974">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7F70656F-68BD-4A86-9A21-604B88845249}"/>
              </a:ext>
            </a:extLst>
          </p:cNvPr>
          <p:cNvGraphicFramePr>
            <a:graphicFrameLocks noChangeAspect="1"/>
          </p:cNvGraphicFramePr>
          <p:nvPr userDrawn="1">
            <p:custDataLst>
              <p:tags r:id="rId18"/>
            </p:custDataLst>
          </p:nvPr>
        </p:nvGraphicFramePr>
        <p:xfrm>
          <a:off x="1466" y="1588"/>
          <a:ext cx="1466" cy="1588"/>
        </p:xfrm>
        <a:graphic>
          <a:graphicData uri="http://schemas.openxmlformats.org/presentationml/2006/ole">
            <mc:AlternateContent xmlns:mc="http://schemas.openxmlformats.org/markup-compatibility/2006">
              <mc:Choice xmlns:v="urn:schemas-microsoft-com:vml" Requires="v">
                <p:oleObj name="think-cell Slide" r:id="rId20" imgW="421" imgH="420" progId="TCLayout.ActiveDocument.1">
                  <p:embed/>
                </p:oleObj>
              </mc:Choice>
              <mc:Fallback>
                <p:oleObj name="think-cell Slide" r:id="rId20" imgW="421" imgH="420" progId="TCLayout.ActiveDocument.1">
                  <p:embed/>
                  <p:pic>
                    <p:nvPicPr>
                      <p:cNvPr id="8" name="Objekt 7" hidden="1">
                        <a:extLst>
                          <a:ext uri="{FF2B5EF4-FFF2-40B4-BE49-F238E27FC236}">
                            <a16:creationId xmlns:a16="http://schemas.microsoft.com/office/drawing/2014/main" id="{7F70656F-68BD-4A86-9A21-604B88845249}"/>
                          </a:ext>
                        </a:extLst>
                      </p:cNvPr>
                      <p:cNvPicPr/>
                      <p:nvPr/>
                    </p:nvPicPr>
                    <p:blipFill>
                      <a:blip r:embed="rId21"/>
                      <a:stretch>
                        <a:fillRect/>
                      </a:stretch>
                    </p:blipFill>
                    <p:spPr>
                      <a:xfrm>
                        <a:off x="1466" y="1588"/>
                        <a:ext cx="1466" cy="1588"/>
                      </a:xfrm>
                      <a:prstGeom prst="rect">
                        <a:avLst/>
                      </a:prstGeom>
                    </p:spPr>
                  </p:pic>
                </p:oleObj>
              </mc:Fallback>
            </mc:AlternateContent>
          </a:graphicData>
        </a:graphic>
      </p:graphicFrame>
      <p:sp>
        <p:nvSpPr>
          <p:cNvPr id="7" name="Rektangel 6" hidden="1">
            <a:extLst>
              <a:ext uri="{FF2B5EF4-FFF2-40B4-BE49-F238E27FC236}">
                <a16:creationId xmlns:a16="http://schemas.microsoft.com/office/drawing/2014/main" id="{4BEE3E00-0938-4415-888B-4F9B6695A650}"/>
              </a:ext>
            </a:extLst>
          </p:cNvPr>
          <p:cNvSpPr/>
          <p:nvPr userDrawn="1">
            <p:custDataLst>
              <p:tags r:id="rId19"/>
            </p:custDataLst>
          </p:nvPr>
        </p:nvSpPr>
        <p:spPr>
          <a:xfrm>
            <a:off x="0" y="0"/>
            <a:ext cx="146539"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685800" fontAlgn="auto">
              <a:spcBef>
                <a:spcPts val="0"/>
              </a:spcBef>
              <a:spcAft>
                <a:spcPts val="0"/>
              </a:spcAft>
            </a:pPr>
            <a:endParaRPr lang="sv-SE" sz="2250" b="1">
              <a:solidFill>
                <a:prstClr val="white"/>
              </a:solidFill>
              <a:sym typeface="Verdana" panose="020B0604030504040204" pitchFamily="34" charset="0"/>
            </a:endParaRPr>
          </a:p>
        </p:txBody>
      </p:sp>
      <p:sp>
        <p:nvSpPr>
          <p:cNvPr id="2" name="Platshållare för rubrik 1"/>
          <p:cNvSpPr>
            <a:spLocks noGrp="1"/>
          </p:cNvSpPr>
          <p:nvPr>
            <p:ph type="title"/>
          </p:nvPr>
        </p:nvSpPr>
        <p:spPr>
          <a:xfrm>
            <a:off x="332643" y="539752"/>
            <a:ext cx="6410216" cy="413883"/>
          </a:xfrm>
          <a:prstGeom prst="rect">
            <a:avLst/>
          </a:prstGeom>
        </p:spPr>
        <p:txBody>
          <a:bodyPr vert="horz" lIns="0" tIns="0" rIns="0" bIns="0" rtlCol="0" anchor="t" anchorCtr="0">
            <a:noAutofit/>
          </a:bodyPr>
          <a:lstStyle/>
          <a:p>
            <a:r>
              <a:rPr lang="sv-SE" noProof="0"/>
              <a:t>Klicka här för att ändra format</a:t>
            </a:r>
          </a:p>
        </p:txBody>
      </p:sp>
      <p:sp>
        <p:nvSpPr>
          <p:cNvPr id="3" name="Platshållare för text 2"/>
          <p:cNvSpPr>
            <a:spLocks noGrp="1"/>
          </p:cNvSpPr>
          <p:nvPr>
            <p:ph type="body" idx="1"/>
          </p:nvPr>
        </p:nvSpPr>
        <p:spPr>
          <a:xfrm>
            <a:off x="3244361" y="1749425"/>
            <a:ext cx="5569928" cy="4573588"/>
          </a:xfrm>
          <a:prstGeom prst="rect">
            <a:avLst/>
          </a:prstGeom>
        </p:spPr>
        <p:txBody>
          <a:bodyPr vert="horz" lIns="0" tIns="0" rIns="33059" bIns="0" rtlCol="0">
            <a:noAutofit/>
          </a:body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a:p>
            <a:pPr lvl="5"/>
            <a:r>
              <a:rPr lang="sv-SE" noProof="0"/>
              <a:t>Nivå sex</a:t>
            </a:r>
          </a:p>
        </p:txBody>
      </p:sp>
      <p:sp>
        <p:nvSpPr>
          <p:cNvPr id="4" name="Platshållare för datum 3"/>
          <p:cNvSpPr>
            <a:spLocks noGrp="1"/>
          </p:cNvSpPr>
          <p:nvPr>
            <p:ph type="dt" sz="half" idx="2"/>
          </p:nvPr>
        </p:nvSpPr>
        <p:spPr>
          <a:xfrm>
            <a:off x="350989" y="6472527"/>
            <a:ext cx="570143" cy="130607"/>
          </a:xfrm>
          <a:prstGeom prst="rect">
            <a:avLst/>
          </a:prstGeom>
        </p:spPr>
        <p:txBody>
          <a:bodyPr vert="horz" lIns="0" tIns="0" rIns="0" bIns="0" rtlCol="0" anchor="ctr"/>
          <a:lstStyle>
            <a:lvl1pPr algn="l">
              <a:defRPr sz="600">
                <a:solidFill>
                  <a:schemeClr val="tx1"/>
                </a:solidFill>
              </a:defRPr>
            </a:lvl1pPr>
          </a:lstStyle>
          <a:p>
            <a:pPr defTabSz="685800" fontAlgn="auto">
              <a:spcBef>
                <a:spcPts val="0"/>
              </a:spcBef>
              <a:spcAft>
                <a:spcPts val="0"/>
              </a:spcAft>
            </a:pPr>
            <a:fld id="{748C5C32-6D68-40F5-94F4-3F99DE2D50BA}" type="datetime1">
              <a:rPr lang="en-US" smtClean="0">
                <a:solidFill>
                  <a:prstClr val="black"/>
                </a:solidFill>
                <a:latin typeface="Verdana"/>
                <a:ea typeface="+mn-ea"/>
                <a:cs typeface="+mn-cs"/>
              </a:rPr>
              <a:pPr defTabSz="685800" fontAlgn="auto">
                <a:spcBef>
                  <a:spcPts val="0"/>
                </a:spcBef>
                <a:spcAft>
                  <a:spcPts val="0"/>
                </a:spcAft>
              </a:pPr>
              <a:t>9/14/2023</a:t>
            </a:fld>
            <a:endParaRPr lang="sv-SE">
              <a:solidFill>
                <a:prstClr val="black"/>
              </a:solidFill>
              <a:latin typeface="Verdana"/>
              <a:ea typeface="+mn-ea"/>
              <a:cs typeface="+mn-cs"/>
            </a:endParaRPr>
          </a:p>
        </p:txBody>
      </p:sp>
      <p:sp>
        <p:nvSpPr>
          <p:cNvPr id="6" name="Platshållare för bildnummer 5"/>
          <p:cNvSpPr>
            <a:spLocks noGrp="1"/>
          </p:cNvSpPr>
          <p:nvPr>
            <p:ph type="sldNum" sz="quarter" idx="4"/>
          </p:nvPr>
        </p:nvSpPr>
        <p:spPr>
          <a:xfrm>
            <a:off x="8566392" y="6495438"/>
            <a:ext cx="261326" cy="130607"/>
          </a:xfrm>
          <a:prstGeom prst="rect">
            <a:avLst/>
          </a:prstGeom>
        </p:spPr>
        <p:txBody>
          <a:bodyPr vert="horz" lIns="0" tIns="0" rIns="0" bIns="0" rtlCol="0" anchor="ctr"/>
          <a:lstStyle>
            <a:lvl1pPr algn="r">
              <a:defRPr sz="600">
                <a:solidFill>
                  <a:schemeClr val="tx1"/>
                </a:solidFill>
              </a:defRPr>
            </a:lvl1pPr>
          </a:lstStyle>
          <a:p>
            <a:pPr defTabSz="685800" fontAlgn="auto">
              <a:spcBef>
                <a:spcPts val="0"/>
              </a:spcBef>
              <a:spcAft>
                <a:spcPts val="0"/>
              </a:spcAft>
            </a:pPr>
            <a:fld id="{9F29718E-E53E-4F01-9318-5CD72E98E741}" type="slidenum">
              <a:rPr lang="sv-SE" smtClean="0">
                <a:solidFill>
                  <a:prstClr val="black"/>
                </a:solidFill>
                <a:latin typeface="Verdana"/>
                <a:ea typeface="+mn-ea"/>
                <a:cs typeface="+mn-cs"/>
              </a:rPr>
              <a:pPr defTabSz="685800" fontAlgn="auto">
                <a:spcBef>
                  <a:spcPts val="0"/>
                </a:spcBef>
                <a:spcAft>
                  <a:spcPts val="0"/>
                </a:spcAft>
              </a:pPr>
              <a:t>‹#›</a:t>
            </a:fld>
            <a:endParaRPr lang="sv-SE">
              <a:solidFill>
                <a:prstClr val="black"/>
              </a:solidFill>
              <a:latin typeface="Verdana"/>
              <a:ea typeface="+mn-ea"/>
              <a:cs typeface="+mn-cs"/>
            </a:endParaRPr>
          </a:p>
        </p:txBody>
      </p:sp>
      <p:cxnSp>
        <p:nvCxnSpPr>
          <p:cNvPr id="24" name="Rak 23"/>
          <p:cNvCxnSpPr/>
          <p:nvPr/>
        </p:nvCxnSpPr>
        <p:spPr>
          <a:xfrm>
            <a:off x="332643" y="360772"/>
            <a:ext cx="8477169" cy="0"/>
          </a:xfrm>
          <a:prstGeom prst="line">
            <a:avLst/>
          </a:prstGeom>
          <a:ln w="38100" cmpd="sng">
            <a:solidFill>
              <a:schemeClr val="accent1"/>
            </a:solidFill>
          </a:ln>
        </p:spPr>
        <p:style>
          <a:lnRef idx="1">
            <a:schemeClr val="accent1"/>
          </a:lnRef>
          <a:fillRef idx="0">
            <a:schemeClr val="accent1"/>
          </a:fillRef>
          <a:effectRef idx="0">
            <a:schemeClr val="accent1"/>
          </a:effectRef>
          <a:fontRef idx="minor">
            <a:schemeClr val="tx1"/>
          </a:fontRef>
        </p:style>
      </p:cxnSp>
      <p:sp>
        <p:nvSpPr>
          <p:cNvPr id="52" name="TextBox 55"/>
          <p:cNvSpPr txBox="1"/>
          <p:nvPr/>
        </p:nvSpPr>
        <p:spPr>
          <a:xfrm>
            <a:off x="9691310" y="6058885"/>
            <a:ext cx="1351878" cy="190551"/>
          </a:xfrm>
          <a:prstGeom prst="rect">
            <a:avLst/>
          </a:prstGeom>
          <a:noFill/>
        </p:spPr>
        <p:txBody>
          <a:bodyPr wrap="none" lIns="62977" tIns="31489" rIns="62977" bIns="31489" rtlCol="0">
            <a:spAutoFit/>
          </a:bodyPr>
          <a:lstStyle/>
          <a:p>
            <a:pPr defTabSz="685800" fontAlgn="auto">
              <a:spcBef>
                <a:spcPts val="0"/>
              </a:spcBef>
              <a:spcAft>
                <a:spcPts val="0"/>
              </a:spcAft>
            </a:pPr>
            <a:r>
              <a:rPr lang="sv-SE" sz="825">
                <a:solidFill>
                  <a:prstClr val="white"/>
                </a:solidFill>
                <a:latin typeface="Verdana"/>
                <a:ea typeface="+mn-ea"/>
                <a:cs typeface="+mn-cs"/>
              </a:rPr>
              <a:t>No </a:t>
            </a:r>
            <a:r>
              <a:rPr lang="sv-SE" sz="825" err="1">
                <a:solidFill>
                  <a:prstClr val="white"/>
                </a:solidFill>
                <a:latin typeface="Verdana"/>
                <a:ea typeface="+mn-ea"/>
                <a:cs typeface="+mn-cs"/>
              </a:rPr>
              <a:t>copy</a:t>
            </a:r>
            <a:r>
              <a:rPr lang="sv-SE" sz="825">
                <a:solidFill>
                  <a:prstClr val="white"/>
                </a:solidFill>
                <a:latin typeface="Verdana"/>
                <a:ea typeface="+mn-ea"/>
                <a:cs typeface="+mn-cs"/>
              </a:rPr>
              <a:t> </a:t>
            </a:r>
            <a:r>
              <a:rPr lang="sv-SE" sz="825" err="1">
                <a:solidFill>
                  <a:prstClr val="white"/>
                </a:solidFill>
                <a:latin typeface="Verdana"/>
                <a:ea typeface="+mn-ea"/>
                <a:cs typeface="+mn-cs"/>
              </a:rPr>
              <a:t>below</a:t>
            </a:r>
            <a:r>
              <a:rPr lang="sv-SE" sz="825">
                <a:solidFill>
                  <a:prstClr val="white"/>
                </a:solidFill>
                <a:latin typeface="Verdana"/>
                <a:ea typeface="+mn-ea"/>
                <a:cs typeface="+mn-cs"/>
              </a:rPr>
              <a:t> this </a:t>
            </a:r>
            <a:r>
              <a:rPr lang="sv-SE" sz="825" err="1">
                <a:solidFill>
                  <a:prstClr val="white"/>
                </a:solidFill>
                <a:latin typeface="Verdana"/>
                <a:ea typeface="+mn-ea"/>
                <a:cs typeface="+mn-cs"/>
              </a:rPr>
              <a:t>line</a:t>
            </a:r>
            <a:endParaRPr lang="sv-SE" sz="825">
              <a:solidFill>
                <a:prstClr val="white"/>
              </a:solidFill>
              <a:latin typeface="Verdana"/>
              <a:ea typeface="+mn-ea"/>
              <a:cs typeface="+mn-cs"/>
            </a:endParaRPr>
          </a:p>
        </p:txBody>
      </p:sp>
      <p:sp>
        <p:nvSpPr>
          <p:cNvPr id="53" name="TextBox 57"/>
          <p:cNvSpPr txBox="1"/>
          <p:nvPr/>
        </p:nvSpPr>
        <p:spPr>
          <a:xfrm>
            <a:off x="9691309" y="1796234"/>
            <a:ext cx="1108222" cy="317509"/>
          </a:xfrm>
          <a:prstGeom prst="rect">
            <a:avLst/>
          </a:prstGeom>
          <a:noFill/>
        </p:spPr>
        <p:txBody>
          <a:bodyPr wrap="none" lIns="62977" tIns="31489" rIns="62977" bIns="31489" rtlCol="0">
            <a:spAutoFit/>
          </a:bodyPr>
          <a:lstStyle/>
          <a:p>
            <a:pPr defTabSz="685800" fontAlgn="auto">
              <a:spcBef>
                <a:spcPts val="0"/>
              </a:spcBef>
              <a:spcAft>
                <a:spcPts val="0"/>
              </a:spcAft>
            </a:pPr>
            <a:r>
              <a:rPr lang="sv-SE" sz="825">
                <a:solidFill>
                  <a:prstClr val="white"/>
                </a:solidFill>
                <a:latin typeface="Verdana"/>
                <a:ea typeface="+mn-ea"/>
                <a:cs typeface="+mn-cs"/>
              </a:rPr>
              <a:t>Start of body copy</a:t>
            </a:r>
          </a:p>
          <a:p>
            <a:pPr defTabSz="685800" fontAlgn="auto">
              <a:spcBef>
                <a:spcPts val="0"/>
              </a:spcBef>
              <a:spcAft>
                <a:spcPts val="0"/>
              </a:spcAft>
            </a:pPr>
            <a:r>
              <a:rPr lang="sv-SE" sz="825">
                <a:solidFill>
                  <a:prstClr val="white"/>
                </a:solidFill>
                <a:latin typeface="Verdana"/>
                <a:ea typeface="+mn-ea"/>
                <a:cs typeface="+mn-cs"/>
              </a:rPr>
              <a:t>below this line</a:t>
            </a:r>
          </a:p>
        </p:txBody>
      </p:sp>
      <p:sp>
        <p:nvSpPr>
          <p:cNvPr id="54" name="TextBox 58"/>
          <p:cNvSpPr txBox="1"/>
          <p:nvPr/>
        </p:nvSpPr>
        <p:spPr>
          <a:xfrm>
            <a:off x="9691309" y="2583877"/>
            <a:ext cx="2322419" cy="2243073"/>
          </a:xfrm>
          <a:prstGeom prst="rect">
            <a:avLst/>
          </a:prstGeom>
          <a:noFill/>
        </p:spPr>
        <p:txBody>
          <a:bodyPr wrap="square" lIns="62977" tIns="31489" rIns="62977" bIns="31489" rtlCol="0">
            <a:spAutoFit/>
          </a:bodyPr>
          <a:lstStyle/>
          <a:p>
            <a:pPr defTabSz="685800" fontAlgn="auto">
              <a:spcBef>
                <a:spcPts val="0"/>
              </a:spcBef>
              <a:spcAft>
                <a:spcPts val="0"/>
              </a:spcAft>
            </a:pPr>
            <a:r>
              <a:rPr lang="sv-SE" sz="825" b="1">
                <a:solidFill>
                  <a:prstClr val="white"/>
                </a:solidFill>
                <a:latin typeface="Verdana"/>
                <a:ea typeface="+mn-ea"/>
                <a:cs typeface="+mn-cs"/>
              </a:rPr>
              <a:t>Standard font size:</a:t>
            </a:r>
          </a:p>
          <a:p>
            <a:pPr defTabSz="685800" fontAlgn="auto">
              <a:spcBef>
                <a:spcPts val="0"/>
              </a:spcBef>
              <a:spcAft>
                <a:spcPts val="0"/>
              </a:spcAft>
            </a:pPr>
            <a:r>
              <a:rPr lang="sv-SE" sz="825">
                <a:solidFill>
                  <a:prstClr val="white"/>
                </a:solidFill>
                <a:latin typeface="Verdana"/>
                <a:ea typeface="+mn-ea"/>
                <a:cs typeface="+mn-cs"/>
              </a:rPr>
              <a:t>Verdana 16 pt</a:t>
            </a:r>
          </a:p>
          <a:p>
            <a:pPr defTabSz="685800" fontAlgn="auto">
              <a:spcBef>
                <a:spcPts val="0"/>
              </a:spcBef>
              <a:spcAft>
                <a:spcPts val="0"/>
              </a:spcAft>
            </a:pPr>
            <a:r>
              <a:rPr lang="sv-SE" sz="825">
                <a:solidFill>
                  <a:prstClr val="white"/>
                </a:solidFill>
                <a:latin typeface="Verdana"/>
                <a:ea typeface="+mn-ea"/>
                <a:cs typeface="+mn-cs"/>
              </a:rPr>
              <a:t>black</a:t>
            </a:r>
          </a:p>
          <a:p>
            <a:pPr defTabSz="685800" fontAlgn="auto">
              <a:spcBef>
                <a:spcPts val="0"/>
              </a:spcBef>
              <a:spcAft>
                <a:spcPts val="0"/>
              </a:spcAft>
            </a:pPr>
            <a:endParaRPr lang="sv-SE" sz="825">
              <a:solidFill>
                <a:prstClr val="white"/>
              </a:solidFill>
              <a:latin typeface="Verdana"/>
              <a:ea typeface="+mn-ea"/>
              <a:cs typeface="+mn-cs"/>
            </a:endParaRPr>
          </a:p>
          <a:p>
            <a:pPr defTabSz="685800" fontAlgn="auto">
              <a:spcBef>
                <a:spcPts val="0"/>
              </a:spcBef>
              <a:spcAft>
                <a:spcPts val="0"/>
              </a:spcAft>
            </a:pPr>
            <a:r>
              <a:rPr lang="sv-SE" sz="825">
                <a:solidFill>
                  <a:prstClr val="white"/>
                </a:solidFill>
                <a:latin typeface="Verdana"/>
                <a:ea typeface="+mn-ea"/>
                <a:cs typeface="+mn-cs"/>
              </a:rPr>
              <a:t>Sub-heading:</a:t>
            </a:r>
          </a:p>
          <a:p>
            <a:pPr defTabSz="685800" fontAlgn="auto">
              <a:spcBef>
                <a:spcPts val="0"/>
              </a:spcBef>
              <a:spcAft>
                <a:spcPts val="0"/>
              </a:spcAft>
            </a:pPr>
            <a:r>
              <a:rPr lang="sv-SE" sz="825">
                <a:solidFill>
                  <a:prstClr val="white"/>
                </a:solidFill>
                <a:latin typeface="Verdana"/>
                <a:ea typeface="+mn-ea"/>
                <a:cs typeface="+mn-cs"/>
              </a:rPr>
              <a:t>Verdana </a:t>
            </a:r>
            <a:r>
              <a:rPr lang="sv-SE" sz="825" u="sng">
                <a:solidFill>
                  <a:prstClr val="white"/>
                </a:solidFill>
                <a:latin typeface="Verdana"/>
                <a:ea typeface="+mn-ea"/>
                <a:cs typeface="+mn-cs"/>
              </a:rPr>
              <a:t>Bold</a:t>
            </a:r>
            <a:r>
              <a:rPr lang="sv-SE" sz="825">
                <a:solidFill>
                  <a:prstClr val="white"/>
                </a:solidFill>
                <a:latin typeface="Verdana"/>
                <a:ea typeface="+mn-ea"/>
                <a:cs typeface="+mn-cs"/>
              </a:rPr>
              <a:t> 16 pt</a:t>
            </a:r>
          </a:p>
          <a:p>
            <a:pPr defTabSz="685800" fontAlgn="auto">
              <a:spcBef>
                <a:spcPts val="0"/>
              </a:spcBef>
              <a:spcAft>
                <a:spcPts val="0"/>
              </a:spcAft>
            </a:pPr>
            <a:r>
              <a:rPr lang="sv-SE" sz="825">
                <a:solidFill>
                  <a:prstClr val="white"/>
                </a:solidFill>
                <a:latin typeface="Verdana"/>
                <a:ea typeface="+mn-ea"/>
                <a:cs typeface="+mn-cs"/>
              </a:rPr>
              <a:t>Nordic blue</a:t>
            </a:r>
          </a:p>
          <a:p>
            <a:pPr defTabSz="685800" fontAlgn="auto">
              <a:spcBef>
                <a:spcPts val="0"/>
              </a:spcBef>
              <a:spcAft>
                <a:spcPts val="0"/>
              </a:spcAft>
            </a:pPr>
            <a:endParaRPr lang="sv-SE" sz="825">
              <a:solidFill>
                <a:prstClr val="white"/>
              </a:solidFill>
              <a:latin typeface="Verdana"/>
              <a:ea typeface="+mn-ea"/>
              <a:cs typeface="+mn-cs"/>
            </a:endParaRPr>
          </a:p>
          <a:p>
            <a:pPr defTabSz="685800" fontAlgn="auto">
              <a:spcBef>
                <a:spcPts val="0"/>
              </a:spcBef>
              <a:spcAft>
                <a:spcPts val="0"/>
              </a:spcAft>
            </a:pPr>
            <a:r>
              <a:rPr lang="sv-SE" sz="825">
                <a:solidFill>
                  <a:prstClr val="white"/>
                </a:solidFill>
                <a:latin typeface="Verdana"/>
                <a:ea typeface="+mn-ea"/>
                <a:cs typeface="+mn-cs"/>
              </a:rPr>
              <a:t>––––</a:t>
            </a:r>
          </a:p>
          <a:p>
            <a:pPr defTabSz="685800" fontAlgn="auto">
              <a:spcBef>
                <a:spcPts val="0"/>
              </a:spcBef>
              <a:spcAft>
                <a:spcPts val="0"/>
              </a:spcAft>
            </a:pPr>
            <a:endParaRPr lang="sv-SE" sz="825">
              <a:solidFill>
                <a:prstClr val="white"/>
              </a:solidFill>
              <a:latin typeface="Verdana"/>
              <a:ea typeface="+mn-ea"/>
              <a:cs typeface="+mn-cs"/>
            </a:endParaRPr>
          </a:p>
          <a:p>
            <a:pPr defTabSz="685800" fontAlgn="auto">
              <a:spcBef>
                <a:spcPts val="0"/>
              </a:spcBef>
              <a:spcAft>
                <a:spcPts val="0"/>
              </a:spcAft>
            </a:pPr>
            <a:r>
              <a:rPr lang="sv-SE" sz="825" b="1">
                <a:solidFill>
                  <a:prstClr val="white"/>
                </a:solidFill>
                <a:latin typeface="Verdana"/>
                <a:ea typeface="+mn-ea"/>
                <a:cs typeface="+mn-cs"/>
              </a:rPr>
              <a:t>Text intensive font size:</a:t>
            </a:r>
          </a:p>
          <a:p>
            <a:pPr defTabSz="685800" fontAlgn="auto">
              <a:spcBef>
                <a:spcPts val="0"/>
              </a:spcBef>
              <a:spcAft>
                <a:spcPts val="0"/>
              </a:spcAft>
            </a:pPr>
            <a:r>
              <a:rPr lang="sv-SE" sz="825">
                <a:solidFill>
                  <a:prstClr val="white"/>
                </a:solidFill>
                <a:latin typeface="Verdana"/>
                <a:ea typeface="+mn-ea"/>
                <a:cs typeface="+mn-cs"/>
              </a:rPr>
              <a:t>Verdana 12 pt</a:t>
            </a:r>
          </a:p>
          <a:p>
            <a:pPr defTabSz="685800" fontAlgn="auto">
              <a:spcBef>
                <a:spcPts val="0"/>
              </a:spcBef>
              <a:spcAft>
                <a:spcPts val="0"/>
              </a:spcAft>
            </a:pPr>
            <a:r>
              <a:rPr lang="sv-SE" sz="825">
                <a:solidFill>
                  <a:prstClr val="white"/>
                </a:solidFill>
                <a:latin typeface="Verdana"/>
                <a:ea typeface="+mn-ea"/>
                <a:cs typeface="+mn-cs"/>
              </a:rPr>
              <a:t>black</a:t>
            </a:r>
          </a:p>
          <a:p>
            <a:pPr defTabSz="685800" fontAlgn="auto">
              <a:spcBef>
                <a:spcPts val="0"/>
              </a:spcBef>
              <a:spcAft>
                <a:spcPts val="0"/>
              </a:spcAft>
            </a:pPr>
            <a:endParaRPr lang="sv-SE" sz="825">
              <a:solidFill>
                <a:prstClr val="white"/>
              </a:solidFill>
              <a:latin typeface="Verdana"/>
              <a:ea typeface="+mn-ea"/>
              <a:cs typeface="+mn-cs"/>
            </a:endParaRPr>
          </a:p>
          <a:p>
            <a:pPr defTabSz="685800" fontAlgn="auto">
              <a:spcBef>
                <a:spcPts val="0"/>
              </a:spcBef>
              <a:spcAft>
                <a:spcPts val="0"/>
              </a:spcAft>
            </a:pPr>
            <a:r>
              <a:rPr lang="sv-SE" sz="825">
                <a:solidFill>
                  <a:prstClr val="white"/>
                </a:solidFill>
                <a:latin typeface="Verdana"/>
                <a:ea typeface="+mn-ea"/>
                <a:cs typeface="+mn-cs"/>
              </a:rPr>
              <a:t>Sub-heading:</a:t>
            </a:r>
          </a:p>
          <a:p>
            <a:pPr defTabSz="685800" fontAlgn="auto">
              <a:spcBef>
                <a:spcPts val="0"/>
              </a:spcBef>
              <a:spcAft>
                <a:spcPts val="0"/>
              </a:spcAft>
            </a:pPr>
            <a:r>
              <a:rPr lang="sv-SE" sz="825">
                <a:solidFill>
                  <a:prstClr val="white"/>
                </a:solidFill>
                <a:latin typeface="Verdana"/>
                <a:ea typeface="+mn-ea"/>
                <a:cs typeface="+mn-cs"/>
              </a:rPr>
              <a:t>Verdana </a:t>
            </a:r>
            <a:r>
              <a:rPr lang="sv-SE" sz="825" u="sng">
                <a:solidFill>
                  <a:prstClr val="white"/>
                </a:solidFill>
                <a:latin typeface="Verdana"/>
                <a:ea typeface="+mn-ea"/>
                <a:cs typeface="+mn-cs"/>
              </a:rPr>
              <a:t>Bold</a:t>
            </a:r>
            <a:r>
              <a:rPr lang="sv-SE" sz="825">
                <a:solidFill>
                  <a:prstClr val="white"/>
                </a:solidFill>
                <a:latin typeface="Verdana"/>
                <a:ea typeface="+mn-ea"/>
                <a:cs typeface="+mn-cs"/>
              </a:rPr>
              <a:t> 12 pt</a:t>
            </a:r>
          </a:p>
          <a:p>
            <a:pPr defTabSz="685800" fontAlgn="auto">
              <a:spcBef>
                <a:spcPts val="0"/>
              </a:spcBef>
              <a:spcAft>
                <a:spcPts val="0"/>
              </a:spcAft>
            </a:pPr>
            <a:r>
              <a:rPr lang="sv-SE" sz="825">
                <a:solidFill>
                  <a:prstClr val="white"/>
                </a:solidFill>
                <a:latin typeface="Verdana"/>
                <a:ea typeface="+mn-ea"/>
                <a:cs typeface="+mn-cs"/>
              </a:rPr>
              <a:t>Nordic blue</a:t>
            </a:r>
          </a:p>
        </p:txBody>
      </p:sp>
      <p:sp>
        <p:nvSpPr>
          <p:cNvPr id="55" name="TextBox 59"/>
          <p:cNvSpPr txBox="1"/>
          <p:nvPr/>
        </p:nvSpPr>
        <p:spPr>
          <a:xfrm>
            <a:off x="9691309" y="490021"/>
            <a:ext cx="2322419" cy="444467"/>
          </a:xfrm>
          <a:prstGeom prst="rect">
            <a:avLst/>
          </a:prstGeom>
          <a:noFill/>
        </p:spPr>
        <p:txBody>
          <a:bodyPr wrap="square" lIns="62977" tIns="31489" rIns="62977" bIns="31489" rtlCol="0">
            <a:spAutoFit/>
          </a:bodyPr>
          <a:lstStyle/>
          <a:p>
            <a:pPr defTabSz="685800" fontAlgn="auto">
              <a:spcBef>
                <a:spcPts val="0"/>
              </a:spcBef>
              <a:spcAft>
                <a:spcPts val="0"/>
              </a:spcAft>
            </a:pPr>
            <a:r>
              <a:rPr lang="sv-SE" sz="825" b="1">
                <a:solidFill>
                  <a:prstClr val="white"/>
                </a:solidFill>
                <a:latin typeface="Verdana"/>
                <a:ea typeface="+mn-ea"/>
                <a:cs typeface="+mn-cs"/>
              </a:rPr>
              <a:t>Heading:</a:t>
            </a:r>
          </a:p>
          <a:p>
            <a:pPr defTabSz="685800" fontAlgn="auto">
              <a:spcBef>
                <a:spcPts val="0"/>
              </a:spcBef>
              <a:spcAft>
                <a:spcPts val="0"/>
              </a:spcAft>
            </a:pPr>
            <a:r>
              <a:rPr lang="sv-SE" sz="825">
                <a:solidFill>
                  <a:prstClr val="white"/>
                </a:solidFill>
                <a:latin typeface="Verdana"/>
                <a:ea typeface="+mn-ea"/>
                <a:cs typeface="+mn-cs"/>
              </a:rPr>
              <a:t>Verdana 30 pt</a:t>
            </a:r>
          </a:p>
          <a:p>
            <a:pPr defTabSz="685800" fontAlgn="auto">
              <a:spcBef>
                <a:spcPts val="0"/>
              </a:spcBef>
              <a:spcAft>
                <a:spcPts val="0"/>
              </a:spcAft>
            </a:pPr>
            <a:r>
              <a:rPr lang="sv-SE" sz="825">
                <a:solidFill>
                  <a:prstClr val="white"/>
                </a:solidFill>
                <a:latin typeface="Verdana"/>
                <a:ea typeface="+mn-ea"/>
                <a:cs typeface="+mn-cs"/>
              </a:rPr>
              <a:t>Nordic Blue</a:t>
            </a:r>
          </a:p>
        </p:txBody>
      </p:sp>
      <p:cxnSp>
        <p:nvCxnSpPr>
          <p:cNvPr id="45" name="Straight Connector 14"/>
          <p:cNvCxnSpPr/>
          <p:nvPr/>
        </p:nvCxnSpPr>
        <p:spPr>
          <a:xfrm flipV="1">
            <a:off x="328891" y="-472271"/>
            <a:ext cx="0" cy="299489"/>
          </a:xfrm>
          <a:prstGeom prst="line">
            <a:avLst/>
          </a:prstGeom>
          <a:ln w="19050" cap="sq">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46" name="Straight Connector 15"/>
          <p:cNvCxnSpPr/>
          <p:nvPr/>
        </p:nvCxnSpPr>
        <p:spPr>
          <a:xfrm flipV="1">
            <a:off x="2995130" y="-472271"/>
            <a:ext cx="0" cy="299489"/>
          </a:xfrm>
          <a:prstGeom prst="line">
            <a:avLst/>
          </a:prstGeom>
          <a:ln w="19050" cap="sq">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47" name="Straight Connector 16"/>
          <p:cNvCxnSpPr/>
          <p:nvPr/>
        </p:nvCxnSpPr>
        <p:spPr>
          <a:xfrm flipV="1">
            <a:off x="3247720" y="-472271"/>
            <a:ext cx="0" cy="299489"/>
          </a:xfrm>
          <a:prstGeom prst="line">
            <a:avLst/>
          </a:prstGeom>
          <a:ln w="19050" cap="sq">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48" name="Straight Connector 17"/>
          <p:cNvCxnSpPr/>
          <p:nvPr/>
        </p:nvCxnSpPr>
        <p:spPr>
          <a:xfrm flipV="1">
            <a:off x="8808732" y="-472271"/>
            <a:ext cx="0" cy="299489"/>
          </a:xfrm>
          <a:prstGeom prst="line">
            <a:avLst/>
          </a:prstGeom>
          <a:ln w="19050" cap="sq">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49" name="Straight Connector 36"/>
          <p:cNvCxnSpPr/>
          <p:nvPr/>
        </p:nvCxnSpPr>
        <p:spPr>
          <a:xfrm flipV="1">
            <a:off x="4447346" y="-472271"/>
            <a:ext cx="0" cy="299489"/>
          </a:xfrm>
          <a:prstGeom prst="line">
            <a:avLst/>
          </a:prstGeom>
          <a:ln w="19050" cap="sq">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50" name="Straight Connector 37"/>
          <p:cNvCxnSpPr/>
          <p:nvPr/>
        </p:nvCxnSpPr>
        <p:spPr>
          <a:xfrm flipV="1">
            <a:off x="4692992" y="-472271"/>
            <a:ext cx="0" cy="299489"/>
          </a:xfrm>
          <a:prstGeom prst="line">
            <a:avLst/>
          </a:prstGeom>
          <a:ln w="19050" cap="sq">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56" name="Straight Connector 38"/>
          <p:cNvCxnSpPr/>
          <p:nvPr/>
        </p:nvCxnSpPr>
        <p:spPr>
          <a:xfrm flipV="1">
            <a:off x="5905041" y="-472271"/>
            <a:ext cx="0" cy="299489"/>
          </a:xfrm>
          <a:prstGeom prst="line">
            <a:avLst/>
          </a:prstGeom>
          <a:ln w="19050" cap="sq">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57" name="Straight Connector 39"/>
          <p:cNvCxnSpPr/>
          <p:nvPr/>
        </p:nvCxnSpPr>
        <p:spPr>
          <a:xfrm flipV="1">
            <a:off x="6151544" y="-472271"/>
            <a:ext cx="0" cy="299489"/>
          </a:xfrm>
          <a:prstGeom prst="line">
            <a:avLst/>
          </a:prstGeom>
          <a:ln w="19050" cap="sq">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58" name="Straight Connector 40"/>
          <p:cNvCxnSpPr/>
          <p:nvPr/>
        </p:nvCxnSpPr>
        <p:spPr>
          <a:xfrm flipV="1">
            <a:off x="1538703" y="-472271"/>
            <a:ext cx="0" cy="299489"/>
          </a:xfrm>
          <a:prstGeom prst="line">
            <a:avLst/>
          </a:prstGeom>
          <a:ln w="19050" cap="sq">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59" name="Straight Connector 41"/>
          <p:cNvCxnSpPr/>
          <p:nvPr/>
        </p:nvCxnSpPr>
        <p:spPr>
          <a:xfrm flipV="1">
            <a:off x="1789043" y="-472271"/>
            <a:ext cx="0" cy="299489"/>
          </a:xfrm>
          <a:prstGeom prst="line">
            <a:avLst/>
          </a:prstGeom>
          <a:ln w="19050" cap="sq">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60" name="Straight Connector 42"/>
          <p:cNvCxnSpPr/>
          <p:nvPr/>
        </p:nvCxnSpPr>
        <p:spPr>
          <a:xfrm flipV="1">
            <a:off x="7358553" y="-472271"/>
            <a:ext cx="0" cy="299489"/>
          </a:xfrm>
          <a:prstGeom prst="line">
            <a:avLst/>
          </a:prstGeom>
          <a:ln w="19050" cap="sq">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61" name="Straight Connector 43"/>
          <p:cNvCxnSpPr/>
          <p:nvPr/>
        </p:nvCxnSpPr>
        <p:spPr>
          <a:xfrm flipV="1">
            <a:off x="7605055" y="-472271"/>
            <a:ext cx="0" cy="299489"/>
          </a:xfrm>
          <a:prstGeom prst="line">
            <a:avLst/>
          </a:prstGeom>
          <a:ln w="19050" cap="sq">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62" name="Straight Connector 44"/>
          <p:cNvCxnSpPr/>
          <p:nvPr/>
        </p:nvCxnSpPr>
        <p:spPr>
          <a:xfrm flipH="1">
            <a:off x="-525792" y="537478"/>
            <a:ext cx="369236" cy="0"/>
          </a:xfrm>
          <a:prstGeom prst="line">
            <a:avLst/>
          </a:prstGeom>
          <a:ln w="19050" cap="sq">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63" name="Straight Connector 45"/>
          <p:cNvCxnSpPr/>
          <p:nvPr/>
        </p:nvCxnSpPr>
        <p:spPr>
          <a:xfrm flipH="1">
            <a:off x="-525792" y="1477964"/>
            <a:ext cx="369236" cy="0"/>
          </a:xfrm>
          <a:prstGeom prst="line">
            <a:avLst/>
          </a:prstGeom>
          <a:ln w="19050" cap="sq">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64" name="Straight Connector 46"/>
          <p:cNvCxnSpPr/>
          <p:nvPr/>
        </p:nvCxnSpPr>
        <p:spPr>
          <a:xfrm flipH="1">
            <a:off x="-525792" y="6319157"/>
            <a:ext cx="369236" cy="0"/>
          </a:xfrm>
          <a:prstGeom prst="line">
            <a:avLst/>
          </a:prstGeom>
          <a:ln w="19050" cap="sq">
            <a:solidFill>
              <a:srgbClr val="FF0000"/>
            </a:solidFill>
            <a:miter lim="800000"/>
          </a:ln>
        </p:spPr>
        <p:style>
          <a:lnRef idx="1">
            <a:schemeClr val="accent1"/>
          </a:lnRef>
          <a:fillRef idx="0">
            <a:schemeClr val="accent1"/>
          </a:fillRef>
          <a:effectRef idx="0">
            <a:schemeClr val="accent1"/>
          </a:effectRef>
          <a:fontRef idx="minor">
            <a:schemeClr val="tx1"/>
          </a:fontRef>
        </p:style>
      </p:cxnSp>
      <p:cxnSp>
        <p:nvCxnSpPr>
          <p:cNvPr id="65" name="Straight Connector 47"/>
          <p:cNvCxnSpPr/>
          <p:nvPr/>
        </p:nvCxnSpPr>
        <p:spPr>
          <a:xfrm flipH="1">
            <a:off x="-525792" y="6502161"/>
            <a:ext cx="369236" cy="0"/>
          </a:xfrm>
          <a:prstGeom prst="line">
            <a:avLst/>
          </a:prstGeom>
          <a:ln w="19050" cap="sq">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66" name="Straight Connector 48"/>
          <p:cNvCxnSpPr/>
          <p:nvPr/>
        </p:nvCxnSpPr>
        <p:spPr>
          <a:xfrm flipH="1">
            <a:off x="-525792" y="2693372"/>
            <a:ext cx="369236" cy="0"/>
          </a:xfrm>
          <a:prstGeom prst="line">
            <a:avLst/>
          </a:prstGeom>
          <a:ln w="19050" cap="sq">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67" name="Straight Connector 49"/>
          <p:cNvCxnSpPr/>
          <p:nvPr/>
        </p:nvCxnSpPr>
        <p:spPr>
          <a:xfrm flipH="1">
            <a:off x="-525792" y="2959605"/>
            <a:ext cx="369236" cy="0"/>
          </a:xfrm>
          <a:prstGeom prst="line">
            <a:avLst/>
          </a:prstGeom>
          <a:ln w="19050" cap="sq">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68" name="Straight Connector 50"/>
          <p:cNvCxnSpPr/>
          <p:nvPr/>
        </p:nvCxnSpPr>
        <p:spPr>
          <a:xfrm flipH="1">
            <a:off x="-525792" y="3902228"/>
            <a:ext cx="369236" cy="0"/>
          </a:xfrm>
          <a:prstGeom prst="line">
            <a:avLst/>
          </a:prstGeom>
          <a:ln w="19050" cap="sq">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69" name="Straight Connector 51"/>
          <p:cNvCxnSpPr/>
          <p:nvPr/>
        </p:nvCxnSpPr>
        <p:spPr>
          <a:xfrm flipH="1">
            <a:off x="-525792" y="4170641"/>
            <a:ext cx="369236" cy="0"/>
          </a:xfrm>
          <a:prstGeom prst="line">
            <a:avLst/>
          </a:prstGeom>
          <a:ln w="19050" cap="sq">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70" name="Straight Connector 52"/>
          <p:cNvCxnSpPr/>
          <p:nvPr/>
        </p:nvCxnSpPr>
        <p:spPr>
          <a:xfrm flipH="1">
            <a:off x="-525792" y="5114339"/>
            <a:ext cx="369236" cy="0"/>
          </a:xfrm>
          <a:prstGeom prst="line">
            <a:avLst/>
          </a:prstGeom>
          <a:ln w="19050" cap="sq">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71" name="Straight Connector 53"/>
          <p:cNvCxnSpPr/>
          <p:nvPr/>
        </p:nvCxnSpPr>
        <p:spPr>
          <a:xfrm flipH="1">
            <a:off x="-525792" y="5383575"/>
            <a:ext cx="369236" cy="0"/>
          </a:xfrm>
          <a:prstGeom prst="line">
            <a:avLst/>
          </a:prstGeom>
          <a:ln w="19050" cap="sq">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72" name="Straight Connector 44"/>
          <p:cNvCxnSpPr/>
          <p:nvPr/>
        </p:nvCxnSpPr>
        <p:spPr>
          <a:xfrm flipH="1">
            <a:off x="9264577" y="537478"/>
            <a:ext cx="369236" cy="0"/>
          </a:xfrm>
          <a:prstGeom prst="line">
            <a:avLst/>
          </a:prstGeom>
          <a:ln w="19050" cap="sq">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73" name="Straight Connector 45"/>
          <p:cNvCxnSpPr/>
          <p:nvPr/>
        </p:nvCxnSpPr>
        <p:spPr>
          <a:xfrm flipH="1">
            <a:off x="9264577" y="1477964"/>
            <a:ext cx="369236" cy="0"/>
          </a:xfrm>
          <a:prstGeom prst="line">
            <a:avLst/>
          </a:prstGeom>
          <a:ln w="19050" cap="sq">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74" name="Straight Connector 46"/>
          <p:cNvCxnSpPr/>
          <p:nvPr/>
        </p:nvCxnSpPr>
        <p:spPr>
          <a:xfrm flipH="1">
            <a:off x="9264577" y="6319157"/>
            <a:ext cx="369236" cy="0"/>
          </a:xfrm>
          <a:prstGeom prst="line">
            <a:avLst/>
          </a:prstGeom>
          <a:ln w="19050" cap="sq">
            <a:solidFill>
              <a:srgbClr val="FF0000"/>
            </a:solidFill>
            <a:miter lim="800000"/>
          </a:ln>
        </p:spPr>
        <p:style>
          <a:lnRef idx="1">
            <a:schemeClr val="accent1"/>
          </a:lnRef>
          <a:fillRef idx="0">
            <a:schemeClr val="accent1"/>
          </a:fillRef>
          <a:effectRef idx="0">
            <a:schemeClr val="accent1"/>
          </a:effectRef>
          <a:fontRef idx="minor">
            <a:schemeClr val="tx1"/>
          </a:fontRef>
        </p:style>
      </p:cxnSp>
      <p:cxnSp>
        <p:nvCxnSpPr>
          <p:cNvPr id="75" name="Straight Connector 47"/>
          <p:cNvCxnSpPr/>
          <p:nvPr/>
        </p:nvCxnSpPr>
        <p:spPr>
          <a:xfrm flipH="1">
            <a:off x="9264577" y="6502161"/>
            <a:ext cx="369236" cy="0"/>
          </a:xfrm>
          <a:prstGeom prst="line">
            <a:avLst/>
          </a:prstGeom>
          <a:ln w="19050" cap="sq">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76" name="Straight Connector 48"/>
          <p:cNvCxnSpPr/>
          <p:nvPr/>
        </p:nvCxnSpPr>
        <p:spPr>
          <a:xfrm flipH="1">
            <a:off x="9264577" y="2693372"/>
            <a:ext cx="369236" cy="0"/>
          </a:xfrm>
          <a:prstGeom prst="line">
            <a:avLst/>
          </a:prstGeom>
          <a:ln w="19050" cap="sq">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77" name="Straight Connector 49"/>
          <p:cNvCxnSpPr/>
          <p:nvPr/>
        </p:nvCxnSpPr>
        <p:spPr>
          <a:xfrm flipH="1">
            <a:off x="9264577" y="2959605"/>
            <a:ext cx="369236" cy="0"/>
          </a:xfrm>
          <a:prstGeom prst="line">
            <a:avLst/>
          </a:prstGeom>
          <a:ln w="19050" cap="sq">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78" name="Straight Connector 50"/>
          <p:cNvCxnSpPr/>
          <p:nvPr/>
        </p:nvCxnSpPr>
        <p:spPr>
          <a:xfrm flipH="1">
            <a:off x="9264577" y="3902228"/>
            <a:ext cx="369236" cy="0"/>
          </a:xfrm>
          <a:prstGeom prst="line">
            <a:avLst/>
          </a:prstGeom>
          <a:ln w="19050" cap="sq">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79" name="Straight Connector 51"/>
          <p:cNvCxnSpPr/>
          <p:nvPr/>
        </p:nvCxnSpPr>
        <p:spPr>
          <a:xfrm flipH="1">
            <a:off x="9264577" y="4170641"/>
            <a:ext cx="369236" cy="0"/>
          </a:xfrm>
          <a:prstGeom prst="line">
            <a:avLst/>
          </a:prstGeom>
          <a:ln w="19050" cap="sq">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52"/>
          <p:cNvCxnSpPr/>
          <p:nvPr/>
        </p:nvCxnSpPr>
        <p:spPr>
          <a:xfrm flipH="1">
            <a:off x="9264577" y="5114339"/>
            <a:ext cx="369236" cy="0"/>
          </a:xfrm>
          <a:prstGeom prst="line">
            <a:avLst/>
          </a:prstGeom>
          <a:ln w="19050" cap="sq">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53"/>
          <p:cNvCxnSpPr/>
          <p:nvPr/>
        </p:nvCxnSpPr>
        <p:spPr>
          <a:xfrm flipH="1">
            <a:off x="9264577" y="5377657"/>
            <a:ext cx="369236" cy="0"/>
          </a:xfrm>
          <a:prstGeom prst="line">
            <a:avLst/>
          </a:prstGeom>
          <a:ln w="19050" cap="sq">
            <a:solidFill>
              <a:schemeClr val="bg1"/>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48"/>
          <p:cNvCxnSpPr/>
          <p:nvPr/>
        </p:nvCxnSpPr>
        <p:spPr>
          <a:xfrm flipH="1">
            <a:off x="-525792" y="1748729"/>
            <a:ext cx="369236" cy="0"/>
          </a:xfrm>
          <a:prstGeom prst="line">
            <a:avLst/>
          </a:prstGeom>
          <a:ln w="19050" cap="sq">
            <a:solidFill>
              <a:srgbClr val="CC0000"/>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48"/>
          <p:cNvCxnSpPr/>
          <p:nvPr/>
        </p:nvCxnSpPr>
        <p:spPr>
          <a:xfrm flipH="1">
            <a:off x="9264577" y="1748729"/>
            <a:ext cx="369236" cy="0"/>
          </a:xfrm>
          <a:prstGeom prst="line">
            <a:avLst/>
          </a:prstGeom>
          <a:ln w="19050" cap="sq">
            <a:solidFill>
              <a:srgbClr val="CC0000"/>
            </a:solidFill>
            <a:miter lim="800000"/>
          </a:ln>
        </p:spPr>
        <p:style>
          <a:lnRef idx="1">
            <a:schemeClr val="accent1"/>
          </a:lnRef>
          <a:fillRef idx="0">
            <a:schemeClr val="accent1"/>
          </a:fillRef>
          <a:effectRef idx="0">
            <a:schemeClr val="accent1"/>
          </a:effectRef>
          <a:fontRef idx="minor">
            <a:schemeClr val="tx1"/>
          </a:fontRef>
        </p:style>
      </p:cxnSp>
      <p:sp>
        <p:nvSpPr>
          <p:cNvPr id="84" name="Platshållare för sidfot 83"/>
          <p:cNvSpPr>
            <a:spLocks noGrp="1"/>
          </p:cNvSpPr>
          <p:nvPr>
            <p:ph type="ftr" sz="quarter" idx="3"/>
          </p:nvPr>
        </p:nvSpPr>
        <p:spPr>
          <a:xfrm>
            <a:off x="4698023" y="6472184"/>
            <a:ext cx="2895600" cy="129600"/>
          </a:xfrm>
          <a:prstGeom prst="rect">
            <a:avLst/>
          </a:prstGeom>
        </p:spPr>
        <p:txBody>
          <a:bodyPr vert="horz" lIns="0" tIns="0" rIns="0" bIns="0" rtlCol="0" anchor="ctr"/>
          <a:lstStyle>
            <a:lvl1pPr algn="l">
              <a:defRPr sz="600">
                <a:solidFill>
                  <a:schemeClr val="tx1"/>
                </a:solidFill>
              </a:defRPr>
            </a:lvl1pPr>
          </a:lstStyle>
          <a:p>
            <a:pPr defTabSz="685800" fontAlgn="auto">
              <a:spcBef>
                <a:spcPts val="0"/>
              </a:spcBef>
              <a:spcAft>
                <a:spcPts val="0"/>
              </a:spcAft>
            </a:pPr>
            <a:endParaRPr lang="sv-SE">
              <a:solidFill>
                <a:prstClr val="black"/>
              </a:solidFill>
              <a:latin typeface="Verdana"/>
              <a:ea typeface="+mn-ea"/>
              <a:cs typeface="+mn-cs"/>
            </a:endParaRPr>
          </a:p>
        </p:txBody>
      </p:sp>
      <p:pic>
        <p:nvPicPr>
          <p:cNvPr id="5" name="Bildobjekt 4"/>
          <p:cNvPicPr>
            <a:picLocks noChangeAspect="1"/>
          </p:cNvPicPr>
          <p:nvPr/>
        </p:nvPicPr>
        <p:blipFill>
          <a:blip r:embed="rId22"/>
          <a:stretch>
            <a:fillRect/>
          </a:stretch>
        </p:blipFill>
        <p:spPr>
          <a:xfrm>
            <a:off x="7980300" y="543602"/>
            <a:ext cx="820800" cy="172967"/>
          </a:xfrm>
          <a:prstGeom prst="rect">
            <a:avLst/>
          </a:prstGeom>
        </p:spPr>
      </p:pic>
    </p:spTree>
    <p:extLst>
      <p:ext uri="{BB962C8B-B14F-4D97-AF65-F5344CB8AC3E}">
        <p14:creationId xmlns:p14="http://schemas.microsoft.com/office/powerpoint/2010/main" val="3129169564"/>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 id="2147483754" r:id="rId15"/>
    <p:sldLayoutId id="2147483755" r:id="rId16"/>
  </p:sldLayoutIdLst>
  <p:hf sldNum="0" hdr="0" ftr="0" dt="0"/>
  <p:txStyles>
    <p:titleStyle>
      <a:lvl1pPr algn="l" defTabSz="685757" rtl="0" eaLnBrk="1" latinLnBrk="0" hangingPunct="1">
        <a:lnSpc>
          <a:spcPts val="2250"/>
        </a:lnSpc>
        <a:spcBef>
          <a:spcPct val="0"/>
        </a:spcBef>
        <a:buNone/>
        <a:defRPr sz="2250" b="1" kern="1200" spc="-28" baseline="0">
          <a:solidFill>
            <a:schemeClr val="accent1"/>
          </a:solidFill>
          <a:latin typeface="+mj-lt"/>
          <a:ea typeface="+mj-ea"/>
          <a:cs typeface="+mj-cs"/>
        </a:defRPr>
      </a:lvl1pPr>
    </p:titleStyle>
    <p:bodyStyle>
      <a:lvl1pPr marL="0" indent="0" algn="l" defTabSz="685757" rtl="0" eaLnBrk="1" latinLnBrk="0" hangingPunct="1">
        <a:spcBef>
          <a:spcPts val="0"/>
        </a:spcBef>
        <a:spcAft>
          <a:spcPts val="413"/>
        </a:spcAft>
        <a:buFont typeface="Arial" pitchFamily="34" charset="0"/>
        <a:buNone/>
        <a:defRPr sz="1200" b="0" kern="1200" cap="none" spc="-14" baseline="0">
          <a:solidFill>
            <a:schemeClr val="tx1"/>
          </a:solidFill>
          <a:latin typeface="+mn-lt"/>
          <a:ea typeface="+mn-ea"/>
          <a:cs typeface="+mn-cs"/>
        </a:defRPr>
      </a:lvl1pPr>
      <a:lvl2pPr marL="0" indent="0" algn="l" defTabSz="685757" rtl="0" eaLnBrk="1" latinLnBrk="0" hangingPunct="1">
        <a:spcBef>
          <a:spcPts val="0"/>
        </a:spcBef>
        <a:spcAft>
          <a:spcPts val="413"/>
        </a:spcAft>
        <a:buFont typeface="Arial" pitchFamily="34" charset="0"/>
        <a:buNone/>
        <a:defRPr sz="1200" kern="1200" spc="-14">
          <a:solidFill>
            <a:schemeClr val="tx1"/>
          </a:solidFill>
          <a:latin typeface="+mn-lt"/>
          <a:ea typeface="+mn-ea"/>
          <a:cs typeface="+mn-cs"/>
        </a:defRPr>
      </a:lvl2pPr>
      <a:lvl3pPr marL="181496" indent="-174936" algn="l" defTabSz="685757" rtl="0" eaLnBrk="1" latinLnBrk="0" hangingPunct="1">
        <a:spcBef>
          <a:spcPts val="0"/>
        </a:spcBef>
        <a:spcAft>
          <a:spcPts val="413"/>
        </a:spcAft>
        <a:buSzPct val="70000"/>
        <a:buFont typeface="Wingdings" pitchFamily="2" charset="2"/>
        <a:buChar char="§"/>
        <a:defRPr sz="1200" kern="1200" spc="-14">
          <a:solidFill>
            <a:schemeClr val="tx1"/>
          </a:solidFill>
          <a:latin typeface="+mn-lt"/>
          <a:ea typeface="+mn-ea"/>
          <a:cs typeface="+mn-cs"/>
        </a:defRPr>
      </a:lvl3pPr>
      <a:lvl4pPr marL="390327" indent="-204457" algn="l" defTabSz="685757" rtl="0" eaLnBrk="1" latinLnBrk="0" hangingPunct="1">
        <a:spcBef>
          <a:spcPts val="0"/>
        </a:spcBef>
        <a:spcAft>
          <a:spcPts val="413"/>
        </a:spcAft>
        <a:buSzPct val="100000"/>
        <a:buFont typeface="Calibri" panose="020F0502020204030204" pitchFamily="34" charset="0"/>
        <a:buChar char="−"/>
        <a:tabLst/>
        <a:defRPr sz="1200" kern="1200" spc="-14">
          <a:solidFill>
            <a:schemeClr val="tx1"/>
          </a:solidFill>
          <a:latin typeface="+mn-lt"/>
          <a:ea typeface="+mn-ea"/>
          <a:cs typeface="+mn-cs"/>
        </a:defRPr>
      </a:lvl4pPr>
      <a:lvl5pPr marL="521100" indent="-129600" algn="l" defTabSz="685757" rtl="0" eaLnBrk="1" latinLnBrk="0" hangingPunct="1">
        <a:spcBef>
          <a:spcPts val="0"/>
        </a:spcBef>
        <a:spcAft>
          <a:spcPts val="413"/>
        </a:spcAft>
        <a:buSzPct val="70000"/>
        <a:buFont typeface="Wingdings" pitchFamily="2" charset="2"/>
        <a:buChar char="§"/>
        <a:defRPr sz="1200" kern="1200" spc="-14">
          <a:solidFill>
            <a:schemeClr val="tx1"/>
          </a:solidFill>
          <a:latin typeface="+mn-lt"/>
          <a:ea typeface="+mn-ea"/>
          <a:cs typeface="+mn-cs"/>
        </a:defRPr>
      </a:lvl5pPr>
      <a:lvl6pPr marL="673505" indent="-145800" algn="l" defTabSz="685757" rtl="0" eaLnBrk="1" latinLnBrk="0" hangingPunct="1">
        <a:spcBef>
          <a:spcPts val="0"/>
        </a:spcBef>
        <a:spcAft>
          <a:spcPts val="413"/>
        </a:spcAft>
        <a:buFont typeface="Calibri" panose="020F0502020204030204" pitchFamily="34" charset="0"/>
        <a:buChar char="−"/>
        <a:defRPr sz="1200" kern="1200" spc="-14">
          <a:solidFill>
            <a:schemeClr val="tx1"/>
          </a:solidFill>
          <a:latin typeface="+mn-lt"/>
          <a:ea typeface="+mn-ea"/>
          <a:cs typeface="+mn-cs"/>
        </a:defRPr>
      </a:lvl6pPr>
      <a:lvl7pPr marL="2228709"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587"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466"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sv-SE"/>
      </a:defPPr>
      <a:lvl1pPr marL="0" algn="l" defTabSz="685757" rtl="0" eaLnBrk="1" latinLnBrk="0" hangingPunct="1">
        <a:defRPr sz="1350" kern="1200">
          <a:solidFill>
            <a:schemeClr val="tx1"/>
          </a:solidFill>
          <a:latin typeface="+mn-lt"/>
          <a:ea typeface="+mn-ea"/>
          <a:cs typeface="+mn-cs"/>
        </a:defRPr>
      </a:lvl1pPr>
      <a:lvl2pPr marL="342878" algn="l" defTabSz="685757" rtl="0" eaLnBrk="1" latinLnBrk="0" hangingPunct="1">
        <a:defRPr sz="1350" kern="1200">
          <a:solidFill>
            <a:schemeClr val="tx1"/>
          </a:solidFill>
          <a:latin typeface="+mn-lt"/>
          <a:ea typeface="+mn-ea"/>
          <a:cs typeface="+mn-cs"/>
        </a:defRPr>
      </a:lvl2pPr>
      <a:lvl3pPr marL="685757" algn="l" defTabSz="685757" rtl="0" eaLnBrk="1" latinLnBrk="0" hangingPunct="1">
        <a:defRPr sz="1350" kern="1200">
          <a:solidFill>
            <a:schemeClr val="tx1"/>
          </a:solidFill>
          <a:latin typeface="+mn-lt"/>
          <a:ea typeface="+mn-ea"/>
          <a:cs typeface="+mn-cs"/>
        </a:defRPr>
      </a:lvl3pPr>
      <a:lvl4pPr marL="1028635" algn="l" defTabSz="685757" rtl="0" eaLnBrk="1" latinLnBrk="0" hangingPunct="1">
        <a:defRPr sz="1350" kern="1200">
          <a:solidFill>
            <a:schemeClr val="tx1"/>
          </a:solidFill>
          <a:latin typeface="+mn-lt"/>
          <a:ea typeface="+mn-ea"/>
          <a:cs typeface="+mn-cs"/>
        </a:defRPr>
      </a:lvl4pPr>
      <a:lvl5pPr marL="1371513" algn="l" defTabSz="685757" rtl="0" eaLnBrk="1" latinLnBrk="0" hangingPunct="1">
        <a:defRPr sz="1350" kern="1200">
          <a:solidFill>
            <a:schemeClr val="tx1"/>
          </a:solidFill>
          <a:latin typeface="+mn-lt"/>
          <a:ea typeface="+mn-ea"/>
          <a:cs typeface="+mn-cs"/>
        </a:defRPr>
      </a:lvl5pPr>
      <a:lvl6pPr marL="1714391" algn="l" defTabSz="685757" rtl="0" eaLnBrk="1" latinLnBrk="0" hangingPunct="1">
        <a:defRPr sz="1350" kern="1200">
          <a:solidFill>
            <a:schemeClr val="tx1"/>
          </a:solidFill>
          <a:latin typeface="+mn-lt"/>
          <a:ea typeface="+mn-ea"/>
          <a:cs typeface="+mn-cs"/>
        </a:defRPr>
      </a:lvl6pPr>
      <a:lvl7pPr marL="2057270" algn="l" defTabSz="685757" rtl="0" eaLnBrk="1" latinLnBrk="0" hangingPunct="1">
        <a:defRPr sz="1350" kern="1200">
          <a:solidFill>
            <a:schemeClr val="tx1"/>
          </a:solidFill>
          <a:latin typeface="+mn-lt"/>
          <a:ea typeface="+mn-ea"/>
          <a:cs typeface="+mn-cs"/>
        </a:defRPr>
      </a:lvl7pPr>
      <a:lvl8pPr marL="2400149" algn="l" defTabSz="685757" rtl="0" eaLnBrk="1" latinLnBrk="0" hangingPunct="1">
        <a:defRPr sz="1350" kern="1200">
          <a:solidFill>
            <a:schemeClr val="tx1"/>
          </a:solidFill>
          <a:latin typeface="+mn-lt"/>
          <a:ea typeface="+mn-ea"/>
          <a:cs typeface="+mn-cs"/>
        </a:defRPr>
      </a:lvl8pPr>
      <a:lvl9pPr marL="2743027" algn="l" defTabSz="685757"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61">
          <p15:clr>
            <a:srgbClr val="F26B43"/>
          </p15:clr>
        </p15:guide>
        <p15:guide id="2" pos="6006">
          <p15:clr>
            <a:srgbClr val="F26B43"/>
          </p15:clr>
        </p15:guide>
        <p15:guide id="3" pos="3204">
          <p15:clr>
            <a:srgbClr val="F26B43"/>
          </p15:clr>
        </p15:guide>
        <p15:guide id="4" pos="216">
          <p15:clr>
            <a:srgbClr val="F26B43"/>
          </p15:clr>
        </p15:guide>
        <p15:guide id="5" orient="horz" pos="1218">
          <p15:clr>
            <a:srgbClr val="F26B43"/>
          </p15:clr>
        </p15:guide>
        <p15:guide id="6" pos="330">
          <p15:clr>
            <a:srgbClr val="F26B43"/>
          </p15:clr>
        </p15:guide>
        <p15:guide id="7" pos="5910">
          <p15:clr>
            <a:srgbClr val="F26B43"/>
          </p15:clr>
        </p15:guide>
        <p15:guide id="8" orient="horz" pos="1094">
          <p15:clr>
            <a:srgbClr val="F26B43"/>
          </p15:clr>
        </p15:guide>
        <p15:guide id="9" orient="horz" pos="3974">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2"/>
            </p:custDataLst>
          </p:nvPr>
        </p:nvGraphicFramePr>
        <p:xfrm>
          <a:off x="0" y="3"/>
          <a:ext cx="161984" cy="161975"/>
        </p:xfrm>
        <a:graphic>
          <a:graphicData uri="http://schemas.openxmlformats.org/presentationml/2006/ole">
            <mc:AlternateContent xmlns:mc="http://schemas.openxmlformats.org/markup-compatibility/2006">
              <mc:Choice xmlns:v="urn:schemas-microsoft-com:vml" Requires="v">
                <p:oleObj name="think-cell Slide" r:id="rId30" imgW="360" imgH="360" progId="">
                  <p:embed/>
                </p:oleObj>
              </mc:Choice>
              <mc:Fallback>
                <p:oleObj name="think-cell Slide" r:id="rId30" imgW="360" imgH="360" progId="">
                  <p:embed/>
                  <p:pic>
                    <p:nvPicPr>
                      <p:cNvPr id="2" name="Object 1" hidden="1"/>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0" y="3"/>
                        <a:ext cx="161984" cy="161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hidden="1"/>
          <p:cNvSpPr/>
          <p:nvPr>
            <p:custDataLst>
              <p:tags r:id="rId13"/>
            </p:custDataLst>
          </p:nvPr>
        </p:nvSpPr>
        <p:spPr bwMode="auto">
          <a:xfrm>
            <a:off x="0" y="3"/>
            <a:ext cx="161984" cy="161975"/>
          </a:xfrm>
          <a:prstGeom prst="rect">
            <a:avLst/>
          </a:prstGeom>
          <a:solidFill>
            <a:schemeClr val="bg2"/>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defTabSz="914355" fontAlgn="base">
              <a:spcBef>
                <a:spcPct val="0"/>
              </a:spcBef>
              <a:spcAft>
                <a:spcPct val="0"/>
              </a:spcAft>
            </a:pPr>
            <a:endParaRPr lang="sv-SE" sz="2000" b="1" i="0" baseline="0" dirty="0">
              <a:solidFill>
                <a:srgbClr val="000000"/>
              </a:solidFill>
              <a:latin typeface="Verdana" panose="020B0604030504040204" pitchFamily="34" charset="0"/>
              <a:ea typeface="+mj-ea"/>
              <a:cs typeface="+mj-cs"/>
              <a:sym typeface="Verdana" panose="020B0604030504040204" pitchFamily="34" charset="0"/>
            </a:endParaRPr>
          </a:p>
        </p:txBody>
      </p:sp>
      <p:sp>
        <p:nvSpPr>
          <p:cNvPr id="61" name="Slide Number"/>
          <p:cNvSpPr txBox="1">
            <a:spLocks/>
          </p:cNvSpPr>
          <p:nvPr/>
        </p:nvSpPr>
        <p:spPr bwMode="auto">
          <a:xfrm>
            <a:off x="8803788" y="6628210"/>
            <a:ext cx="176331" cy="123111"/>
          </a:xfrm>
          <a:prstGeom prst="rect">
            <a:avLst/>
          </a:prstGeom>
        </p:spPr>
        <p:txBody>
          <a:bodyPr vert="horz" wrap="none" lIns="0" tIns="0" rIns="0" bIns="0" rtlCol="0" anchor="b">
            <a:spAutoFit/>
          </a:bodyPr>
          <a:lstStyle>
            <a:defPPr>
              <a:defRPr lang="en-US"/>
            </a:defPPr>
            <a:lvl1pPr>
              <a:defRPr sz="1000" baseline="0">
                <a:latin typeface="+mn-lt"/>
              </a:defRPr>
            </a:lvl1pPr>
          </a:lstStyle>
          <a:p>
            <a:pPr algn="r" defTabSz="914355" fontAlgn="base">
              <a:spcBef>
                <a:spcPct val="0"/>
              </a:spcBef>
              <a:spcAft>
                <a:spcPct val="0"/>
              </a:spcAft>
            </a:pPr>
            <a:fld id="{42C328C1-A84F-4A39-A664-DBA00541A8C6}" type="slidenum">
              <a:rPr lang="sv-SE" sz="800" smtClean="0">
                <a:solidFill>
                  <a:srgbClr val="000000"/>
                </a:solidFill>
              </a:rPr>
              <a:pPr algn="r" defTabSz="914355" fontAlgn="base">
                <a:spcBef>
                  <a:spcPct val="0"/>
                </a:spcBef>
                <a:spcAft>
                  <a:spcPct val="0"/>
                </a:spcAft>
              </a:pPr>
              <a:t>‹#›</a:t>
            </a:fld>
            <a:endParaRPr lang="sv-SE" sz="800" dirty="0">
              <a:solidFill>
                <a:srgbClr val="000000"/>
              </a:solidFill>
            </a:endParaRPr>
          </a:p>
        </p:txBody>
      </p:sp>
      <p:sp>
        <p:nvSpPr>
          <p:cNvPr id="19" name="Title Placeholder 2"/>
          <p:cNvSpPr>
            <a:spLocks noGrp="1" noChangeArrowheads="1"/>
          </p:cNvSpPr>
          <p:nvPr>
            <p:ph type="title"/>
          </p:nvPr>
        </p:nvSpPr>
        <p:spPr bwMode="auto">
          <a:xfrm>
            <a:off x="355906" y="539750"/>
            <a:ext cx="7349820" cy="418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p>
            <a:pPr lvl="0" latinLnBrk="0"/>
            <a:r>
              <a:rPr lang="sv-SE" dirty="0" err="1"/>
              <a:t>Click</a:t>
            </a:r>
            <a:r>
              <a:rPr lang="sv-SE" dirty="0"/>
              <a:t> to </a:t>
            </a:r>
            <a:r>
              <a:rPr lang="sv-SE" dirty="0" err="1"/>
              <a:t>edit</a:t>
            </a:r>
            <a:r>
              <a:rPr lang="sv-SE" dirty="0"/>
              <a:t> Master </a:t>
            </a:r>
            <a:r>
              <a:rPr lang="sv-SE" dirty="0" err="1"/>
              <a:t>title</a:t>
            </a:r>
            <a:r>
              <a:rPr lang="sv-SE" dirty="0"/>
              <a:t> style</a:t>
            </a:r>
            <a:endParaRPr lang="sv-SE" noProof="0" dirty="0"/>
          </a:p>
        </p:txBody>
      </p:sp>
      <p:sp>
        <p:nvSpPr>
          <p:cNvPr id="11" name="3. Unit of measure" hidden="1"/>
          <p:cNvSpPr txBox="1">
            <a:spLocks noChangeArrowheads="1"/>
          </p:cNvSpPr>
          <p:nvPr/>
        </p:nvSpPr>
        <p:spPr bwMode="auto">
          <a:xfrm>
            <a:off x="355905" y="989769"/>
            <a:ext cx="7349820" cy="335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o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sv-SE" sz="1600" dirty="0" err="1">
                <a:solidFill>
                  <a:srgbClr val="7F7F7F"/>
                </a:solidFill>
                <a:latin typeface="Verdana"/>
              </a:rPr>
              <a:t>Subtitle</a:t>
            </a:r>
            <a:endParaRPr lang="sv-SE" sz="1600" dirty="0">
              <a:solidFill>
                <a:srgbClr val="7F7F7F"/>
              </a:solidFill>
              <a:latin typeface="Verdana"/>
            </a:endParaRPr>
          </a:p>
        </p:txBody>
      </p:sp>
      <p:sp>
        <p:nvSpPr>
          <p:cNvPr id="13" name="4. Footnote" hidden="1"/>
          <p:cNvSpPr txBox="1">
            <a:spLocks noChangeArrowheads="1"/>
          </p:cNvSpPr>
          <p:nvPr/>
        </p:nvSpPr>
        <p:spPr bwMode="auto">
          <a:xfrm>
            <a:off x="355906" y="6409802"/>
            <a:ext cx="8226121"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sv-SE" sz="800" dirty="0">
                <a:solidFill>
                  <a:srgbClr val="000000"/>
                </a:solidFill>
                <a:latin typeface="Verdana"/>
              </a:rPr>
              <a:t>1 </a:t>
            </a:r>
            <a:r>
              <a:rPr lang="sv-SE" sz="800" dirty="0" err="1">
                <a:solidFill>
                  <a:srgbClr val="000000"/>
                </a:solidFill>
                <a:latin typeface="Verdana"/>
              </a:rPr>
              <a:t>Footnote</a:t>
            </a:r>
            <a:endParaRPr lang="sv-SE" sz="800" dirty="0">
              <a:solidFill>
                <a:srgbClr val="000000"/>
              </a:solidFill>
              <a:latin typeface="Verdana"/>
            </a:endParaRPr>
          </a:p>
        </p:txBody>
      </p:sp>
      <p:sp>
        <p:nvSpPr>
          <p:cNvPr id="14" name="5. Source" hidden="1"/>
          <p:cNvSpPr>
            <a:spLocks noChangeArrowheads="1"/>
          </p:cNvSpPr>
          <p:nvPr/>
        </p:nvSpPr>
        <p:spPr bwMode="auto">
          <a:xfrm>
            <a:off x="355906" y="6628210"/>
            <a:ext cx="8226121"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514325" indent="-514325" defTabSz="913569" fontAlgn="base">
              <a:spcBef>
                <a:spcPct val="0"/>
              </a:spcBef>
              <a:spcAft>
                <a:spcPct val="0"/>
              </a:spcAft>
              <a:tabLst>
                <a:tab pos="504800" algn="l"/>
              </a:tabLst>
            </a:pPr>
            <a:r>
              <a:rPr lang="sv-SE" sz="800" dirty="0">
                <a:solidFill>
                  <a:srgbClr val="000000"/>
                </a:solidFill>
              </a:rPr>
              <a:t>SOURCE: Source</a:t>
            </a:r>
          </a:p>
        </p:txBody>
      </p:sp>
      <p:sp>
        <p:nvSpPr>
          <p:cNvPr id="3" name="Text Placeholder 2"/>
          <p:cNvSpPr>
            <a:spLocks noGrp="1"/>
          </p:cNvSpPr>
          <p:nvPr>
            <p:ph type="body" idx="1"/>
          </p:nvPr>
        </p:nvSpPr>
        <p:spPr bwMode="auto">
          <a:xfrm>
            <a:off x="1482156" y="3389126"/>
            <a:ext cx="4389768" cy="1231106"/>
          </a:xfrm>
          <a:prstGeom prst="rect">
            <a:avLst/>
          </a:prstGeom>
        </p:spPr>
        <p:txBody>
          <a:bodyPr vert="horz" lIns="0" tIns="0" rIns="0" bIns="0" rtlCol="0">
            <a:spAutoFit/>
          </a:bodyPr>
          <a:lstStyle/>
          <a:p>
            <a:pPr lvl="0" latinLnBrk="0"/>
            <a:r>
              <a:rPr lang="sv-SE" dirty="0"/>
              <a:t>Edit Master text </a:t>
            </a:r>
            <a:r>
              <a:rPr lang="sv-SE" dirty="0" err="1"/>
              <a:t>styles</a:t>
            </a:r>
            <a:endParaRPr lang="sv-SE" dirty="0"/>
          </a:p>
          <a:p>
            <a:pPr lvl="1" latinLnBrk="0"/>
            <a:r>
              <a:rPr lang="sv-SE" dirty="0"/>
              <a:t>Second </a:t>
            </a:r>
            <a:r>
              <a:rPr lang="sv-SE" dirty="0" err="1"/>
              <a:t>level</a:t>
            </a:r>
            <a:endParaRPr lang="sv-SE" dirty="0"/>
          </a:p>
          <a:p>
            <a:pPr lvl="2" latinLnBrk="0"/>
            <a:r>
              <a:rPr lang="sv-SE" dirty="0" err="1"/>
              <a:t>Third</a:t>
            </a:r>
            <a:r>
              <a:rPr lang="sv-SE" dirty="0"/>
              <a:t> </a:t>
            </a:r>
            <a:r>
              <a:rPr lang="sv-SE" dirty="0" err="1"/>
              <a:t>level</a:t>
            </a:r>
            <a:endParaRPr lang="sv-SE" dirty="0"/>
          </a:p>
          <a:p>
            <a:pPr lvl="3" latinLnBrk="0"/>
            <a:r>
              <a:rPr lang="sv-SE" dirty="0" err="1"/>
              <a:t>Fourth</a:t>
            </a:r>
            <a:r>
              <a:rPr lang="sv-SE" dirty="0"/>
              <a:t> </a:t>
            </a:r>
            <a:r>
              <a:rPr lang="sv-SE" dirty="0" err="1"/>
              <a:t>level</a:t>
            </a:r>
            <a:endParaRPr lang="sv-SE" dirty="0"/>
          </a:p>
          <a:p>
            <a:pPr lvl="4" latinLnBrk="0"/>
            <a:r>
              <a:rPr lang="sv-SE" dirty="0" err="1"/>
              <a:t>Fifth</a:t>
            </a:r>
            <a:r>
              <a:rPr lang="sv-SE" dirty="0"/>
              <a:t> </a:t>
            </a:r>
            <a:r>
              <a:rPr lang="sv-SE" dirty="0" err="1"/>
              <a:t>level</a:t>
            </a:r>
            <a:endParaRPr lang="sv-SE" dirty="0"/>
          </a:p>
        </p:txBody>
      </p:sp>
      <p:grpSp>
        <p:nvGrpSpPr>
          <p:cNvPr id="15" name="ACET" hidden="1"/>
          <p:cNvGrpSpPr>
            <a:grpSpLocks/>
          </p:cNvGrpSpPr>
          <p:nvPr/>
        </p:nvGrpSpPr>
        <p:grpSpPr bwMode="auto">
          <a:xfrm>
            <a:off x="1482155" y="2794895"/>
            <a:ext cx="4389768" cy="510220"/>
            <a:chOff x="915" y="715"/>
            <a:chExt cx="2686" cy="315"/>
          </a:xfrm>
        </p:grpSpPr>
        <p:cxnSp>
          <p:nvCxnSpPr>
            <p:cNvPr id="16" name="AutoShape 249"/>
            <p:cNvCxnSpPr>
              <a:cxnSpLocks noChangeShapeType="1"/>
              <a:stCxn id="18" idx="4"/>
              <a:endCxn id="18" idx="6"/>
            </p:cNvCxnSpPr>
            <p:nvPr/>
          </p:nvCxnSpPr>
          <p:spPr bwMode="auto">
            <a:xfrm>
              <a:off x="915" y="1030"/>
              <a:ext cx="2686" cy="0"/>
            </a:xfrm>
            <a:prstGeom prst="straightConnector1">
              <a:avLst/>
            </a:prstGeom>
            <a:noFill/>
            <a:ln w="9525">
              <a:solidFill>
                <a:srgbClr val="7F7F7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AutoShape 250"/>
            <p:cNvSpPr>
              <a:spLocks noChangeArrowheads="1"/>
            </p:cNvSpPr>
            <p:nvPr/>
          </p:nvSpPr>
          <p:spPr bwMode="auto">
            <a:xfrm>
              <a:off x="915" y="715"/>
              <a:ext cx="2686" cy="315"/>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defTabSz="914355" fontAlgn="base">
                <a:spcBef>
                  <a:spcPct val="0"/>
                </a:spcBef>
                <a:spcAft>
                  <a:spcPct val="0"/>
                </a:spcAft>
              </a:pPr>
              <a:r>
                <a:rPr lang="sv-SE" sz="1600" b="1" dirty="0" err="1">
                  <a:solidFill>
                    <a:srgbClr val="000000"/>
                  </a:solidFill>
                </a:rPr>
                <a:t>Title</a:t>
              </a:r>
              <a:endParaRPr lang="sv-SE" sz="1600" b="1" dirty="0">
                <a:solidFill>
                  <a:srgbClr val="000000"/>
                </a:solidFill>
              </a:endParaRPr>
            </a:p>
            <a:p>
              <a:pPr defTabSz="914355" fontAlgn="base">
                <a:spcBef>
                  <a:spcPct val="0"/>
                </a:spcBef>
                <a:spcAft>
                  <a:spcPct val="0"/>
                </a:spcAft>
              </a:pPr>
              <a:r>
                <a:rPr lang="sv-SE" sz="1600" dirty="0" err="1">
                  <a:solidFill>
                    <a:srgbClr val="FFFFFF">
                      <a:lumMod val="50000"/>
                    </a:srgbClr>
                  </a:solidFill>
                </a:rPr>
                <a:t>Unit</a:t>
              </a:r>
              <a:r>
                <a:rPr lang="sv-SE" sz="1600" dirty="0">
                  <a:solidFill>
                    <a:srgbClr val="FFFFFF">
                      <a:lumMod val="50000"/>
                    </a:srgbClr>
                  </a:solidFill>
                </a:rPr>
                <a:t> of </a:t>
              </a:r>
              <a:r>
                <a:rPr lang="sv-SE" sz="1600" dirty="0" err="1">
                  <a:solidFill>
                    <a:srgbClr val="FFFFFF">
                      <a:lumMod val="50000"/>
                    </a:srgbClr>
                  </a:solidFill>
                </a:rPr>
                <a:t>measure</a:t>
              </a:r>
              <a:endParaRPr lang="sv-SE" sz="1600" dirty="0">
                <a:solidFill>
                  <a:srgbClr val="FFFFFF">
                    <a:lumMod val="50000"/>
                  </a:srgbClr>
                </a:solidFill>
              </a:endParaRPr>
            </a:p>
          </p:txBody>
        </p:sp>
      </p:grpSp>
      <p:grpSp>
        <p:nvGrpSpPr>
          <p:cNvPr id="72" name="LegendBoxes" hidden="1"/>
          <p:cNvGrpSpPr>
            <a:grpSpLocks/>
          </p:cNvGrpSpPr>
          <p:nvPr/>
        </p:nvGrpSpPr>
        <p:grpSpPr bwMode="auto">
          <a:xfrm>
            <a:off x="8016086" y="1077638"/>
            <a:ext cx="703263" cy="1312337"/>
            <a:chOff x="4936" y="176"/>
            <a:chExt cx="443" cy="620"/>
          </a:xfrm>
        </p:grpSpPr>
        <p:sp>
          <p:nvSpPr>
            <p:cNvPr id="73" name="Legend1"/>
            <p:cNvSpPr>
              <a:spLocks noChangeArrowheads="1"/>
            </p:cNvSpPr>
            <p:nvPr/>
          </p:nvSpPr>
          <p:spPr bwMode="auto">
            <a:xfrm>
              <a:off x="5096" y="176"/>
              <a:ext cx="283" cy="8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06" fontAlgn="base">
                <a:spcBef>
                  <a:spcPct val="0"/>
                </a:spcBef>
                <a:spcAft>
                  <a:spcPct val="0"/>
                </a:spcAft>
                <a:buClr>
                  <a:srgbClr val="000000"/>
                </a:buClr>
              </a:pPr>
              <a:r>
                <a:rPr lang="sv-SE" sz="1200" dirty="0">
                  <a:solidFill>
                    <a:srgbClr val="000000"/>
                  </a:solidFill>
                </a:rPr>
                <a:t>Legend</a:t>
              </a:r>
            </a:p>
          </p:txBody>
        </p:sp>
        <p:sp>
          <p:nvSpPr>
            <p:cNvPr id="74" name="LegendRectangle1"/>
            <p:cNvSpPr>
              <a:spLocks noChangeArrowheads="1"/>
            </p:cNvSpPr>
            <p:nvPr/>
          </p:nvSpPr>
          <p:spPr bwMode="auto">
            <a:xfrm>
              <a:off x="4936" y="183"/>
              <a:ext cx="104" cy="101"/>
            </a:xfrm>
            <a:prstGeom prst="rect">
              <a:avLst/>
            </a:prstGeom>
            <a:solidFill>
              <a:schemeClr val="accent1"/>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55" fontAlgn="base">
                <a:spcBef>
                  <a:spcPct val="0"/>
                </a:spcBef>
                <a:spcAft>
                  <a:spcPct val="0"/>
                </a:spcAft>
              </a:pPr>
              <a:endParaRPr lang="sv-SE" sz="1600" dirty="0">
                <a:solidFill>
                  <a:srgbClr val="000000"/>
                </a:solidFill>
              </a:endParaRPr>
            </a:p>
          </p:txBody>
        </p:sp>
        <p:sp>
          <p:nvSpPr>
            <p:cNvPr id="75" name="Legend2"/>
            <p:cNvSpPr>
              <a:spLocks noChangeArrowheads="1"/>
            </p:cNvSpPr>
            <p:nvPr/>
          </p:nvSpPr>
          <p:spPr bwMode="auto">
            <a:xfrm>
              <a:off x="5096" y="346"/>
              <a:ext cx="283" cy="8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06" fontAlgn="base">
                <a:spcBef>
                  <a:spcPct val="0"/>
                </a:spcBef>
                <a:spcAft>
                  <a:spcPct val="0"/>
                </a:spcAft>
                <a:buClr>
                  <a:srgbClr val="000000"/>
                </a:buClr>
              </a:pPr>
              <a:r>
                <a:rPr lang="sv-SE" sz="1200" dirty="0">
                  <a:solidFill>
                    <a:srgbClr val="000000"/>
                  </a:solidFill>
                </a:rPr>
                <a:t>Legend</a:t>
              </a:r>
            </a:p>
          </p:txBody>
        </p:sp>
        <p:sp>
          <p:nvSpPr>
            <p:cNvPr id="76" name="LegendRectangle2"/>
            <p:cNvSpPr>
              <a:spLocks noChangeArrowheads="1"/>
            </p:cNvSpPr>
            <p:nvPr/>
          </p:nvSpPr>
          <p:spPr bwMode="auto">
            <a:xfrm>
              <a:off x="4936" y="353"/>
              <a:ext cx="104" cy="101"/>
            </a:xfrm>
            <a:prstGeom prst="rect">
              <a:avLst/>
            </a:prstGeom>
            <a:solidFill>
              <a:schemeClr val="accent2"/>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55" fontAlgn="base">
                <a:spcBef>
                  <a:spcPct val="0"/>
                </a:spcBef>
                <a:spcAft>
                  <a:spcPct val="0"/>
                </a:spcAft>
              </a:pPr>
              <a:endParaRPr lang="sv-SE" sz="1600" dirty="0">
                <a:solidFill>
                  <a:srgbClr val="000000"/>
                </a:solidFill>
              </a:endParaRPr>
            </a:p>
          </p:txBody>
        </p:sp>
        <p:sp>
          <p:nvSpPr>
            <p:cNvPr id="77" name="Legend3"/>
            <p:cNvSpPr>
              <a:spLocks noChangeArrowheads="1"/>
            </p:cNvSpPr>
            <p:nvPr/>
          </p:nvSpPr>
          <p:spPr bwMode="auto">
            <a:xfrm>
              <a:off x="5096" y="517"/>
              <a:ext cx="283" cy="8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06" fontAlgn="base">
                <a:spcBef>
                  <a:spcPct val="0"/>
                </a:spcBef>
                <a:spcAft>
                  <a:spcPct val="0"/>
                </a:spcAft>
                <a:buClr>
                  <a:srgbClr val="000000"/>
                </a:buClr>
              </a:pPr>
              <a:r>
                <a:rPr lang="sv-SE" sz="1200" dirty="0">
                  <a:solidFill>
                    <a:srgbClr val="000000"/>
                  </a:solidFill>
                </a:rPr>
                <a:t>Legend</a:t>
              </a:r>
            </a:p>
          </p:txBody>
        </p:sp>
        <p:sp>
          <p:nvSpPr>
            <p:cNvPr id="78" name="LegendRectangle3"/>
            <p:cNvSpPr>
              <a:spLocks noChangeArrowheads="1"/>
            </p:cNvSpPr>
            <p:nvPr/>
          </p:nvSpPr>
          <p:spPr bwMode="auto">
            <a:xfrm>
              <a:off x="4936" y="524"/>
              <a:ext cx="104" cy="101"/>
            </a:xfrm>
            <a:prstGeom prst="rect">
              <a:avLst/>
            </a:prstGeom>
            <a:solidFill>
              <a:schemeClr val="hlink"/>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55" fontAlgn="base">
                <a:spcBef>
                  <a:spcPct val="0"/>
                </a:spcBef>
                <a:spcAft>
                  <a:spcPct val="0"/>
                </a:spcAft>
              </a:pPr>
              <a:endParaRPr lang="sv-SE" sz="1600" dirty="0">
                <a:solidFill>
                  <a:srgbClr val="000000"/>
                </a:solidFill>
              </a:endParaRPr>
            </a:p>
          </p:txBody>
        </p:sp>
        <p:sp>
          <p:nvSpPr>
            <p:cNvPr id="79" name="Legend4"/>
            <p:cNvSpPr>
              <a:spLocks noChangeArrowheads="1"/>
            </p:cNvSpPr>
            <p:nvPr/>
          </p:nvSpPr>
          <p:spPr bwMode="auto">
            <a:xfrm>
              <a:off x="5096" y="688"/>
              <a:ext cx="283" cy="8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06" fontAlgn="base">
                <a:spcBef>
                  <a:spcPct val="0"/>
                </a:spcBef>
                <a:spcAft>
                  <a:spcPct val="0"/>
                </a:spcAft>
                <a:buClr>
                  <a:srgbClr val="000000"/>
                </a:buClr>
              </a:pPr>
              <a:r>
                <a:rPr lang="sv-SE" sz="1200" dirty="0">
                  <a:solidFill>
                    <a:srgbClr val="000000"/>
                  </a:solidFill>
                </a:rPr>
                <a:t>Legend</a:t>
              </a:r>
            </a:p>
          </p:txBody>
        </p:sp>
        <p:sp>
          <p:nvSpPr>
            <p:cNvPr id="80" name="LegendRectangle4"/>
            <p:cNvSpPr>
              <a:spLocks noChangeArrowheads="1"/>
            </p:cNvSpPr>
            <p:nvPr/>
          </p:nvSpPr>
          <p:spPr bwMode="auto">
            <a:xfrm>
              <a:off x="4936" y="695"/>
              <a:ext cx="104" cy="101"/>
            </a:xfrm>
            <a:prstGeom prst="rect">
              <a:avLst/>
            </a:prstGeom>
            <a:solidFill>
              <a:schemeClr val="folHlink"/>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55" fontAlgn="base">
                <a:spcBef>
                  <a:spcPct val="0"/>
                </a:spcBef>
                <a:spcAft>
                  <a:spcPct val="0"/>
                </a:spcAft>
              </a:pPr>
              <a:endParaRPr lang="sv-SE" sz="1600" dirty="0">
                <a:solidFill>
                  <a:srgbClr val="000000"/>
                </a:solidFill>
              </a:endParaRPr>
            </a:p>
          </p:txBody>
        </p:sp>
      </p:grpSp>
      <p:grpSp>
        <p:nvGrpSpPr>
          <p:cNvPr id="81" name="LegendLines" hidden="1"/>
          <p:cNvGrpSpPr>
            <a:grpSpLocks/>
          </p:cNvGrpSpPr>
          <p:nvPr/>
        </p:nvGrpSpPr>
        <p:grpSpPr bwMode="auto">
          <a:xfrm>
            <a:off x="7708111" y="1077637"/>
            <a:ext cx="1011238" cy="912287"/>
            <a:chOff x="4750" y="176"/>
            <a:chExt cx="637" cy="431"/>
          </a:xfrm>
        </p:grpSpPr>
        <p:sp>
          <p:nvSpPr>
            <p:cNvPr id="82"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55" fontAlgn="base">
                <a:spcBef>
                  <a:spcPct val="0"/>
                </a:spcBef>
                <a:spcAft>
                  <a:spcPct val="0"/>
                </a:spcAft>
              </a:pPr>
              <a:endParaRPr lang="sv-SE" sz="1600" dirty="0">
                <a:solidFill>
                  <a:srgbClr val="000000"/>
                </a:solidFill>
              </a:endParaRPr>
            </a:p>
          </p:txBody>
        </p:sp>
        <p:sp>
          <p:nvSpPr>
            <p:cNvPr id="83"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55" fontAlgn="base">
                <a:spcBef>
                  <a:spcPct val="0"/>
                </a:spcBef>
                <a:spcAft>
                  <a:spcPct val="0"/>
                </a:spcAft>
              </a:pPr>
              <a:endParaRPr lang="sv-SE" sz="1600" dirty="0">
                <a:solidFill>
                  <a:srgbClr val="000000"/>
                </a:solidFill>
              </a:endParaRPr>
            </a:p>
          </p:txBody>
        </p:sp>
        <p:sp>
          <p:nvSpPr>
            <p:cNvPr id="84"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55" fontAlgn="base">
                <a:spcBef>
                  <a:spcPct val="0"/>
                </a:spcBef>
                <a:spcAft>
                  <a:spcPct val="0"/>
                </a:spcAft>
              </a:pPr>
              <a:endParaRPr lang="sv-SE" sz="1600" dirty="0">
                <a:solidFill>
                  <a:srgbClr val="000000"/>
                </a:solidFill>
              </a:endParaRPr>
            </a:p>
          </p:txBody>
        </p:sp>
        <p:sp>
          <p:nvSpPr>
            <p:cNvPr id="85" name="Legend1"/>
            <p:cNvSpPr>
              <a:spLocks noChangeArrowheads="1"/>
            </p:cNvSpPr>
            <p:nvPr/>
          </p:nvSpPr>
          <p:spPr bwMode="auto">
            <a:xfrm>
              <a:off x="5104" y="176"/>
              <a:ext cx="283" cy="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06" fontAlgn="base">
                <a:spcBef>
                  <a:spcPct val="0"/>
                </a:spcBef>
                <a:spcAft>
                  <a:spcPct val="0"/>
                </a:spcAft>
                <a:buClr>
                  <a:srgbClr val="000000"/>
                </a:buClr>
              </a:pPr>
              <a:r>
                <a:rPr lang="sv-SE" sz="1200" dirty="0">
                  <a:solidFill>
                    <a:srgbClr val="000000"/>
                  </a:solidFill>
                </a:rPr>
                <a:t>Legend</a:t>
              </a:r>
            </a:p>
          </p:txBody>
        </p:sp>
        <p:sp>
          <p:nvSpPr>
            <p:cNvPr id="86" name="Legend2"/>
            <p:cNvSpPr>
              <a:spLocks noChangeArrowheads="1"/>
            </p:cNvSpPr>
            <p:nvPr/>
          </p:nvSpPr>
          <p:spPr bwMode="auto">
            <a:xfrm>
              <a:off x="5104" y="344"/>
              <a:ext cx="283" cy="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06" fontAlgn="base">
                <a:spcBef>
                  <a:spcPct val="0"/>
                </a:spcBef>
                <a:spcAft>
                  <a:spcPct val="0"/>
                </a:spcAft>
                <a:buClr>
                  <a:srgbClr val="000000"/>
                </a:buClr>
              </a:pPr>
              <a:r>
                <a:rPr lang="sv-SE" sz="1200" dirty="0">
                  <a:solidFill>
                    <a:srgbClr val="000000"/>
                  </a:solidFill>
                </a:rPr>
                <a:t>Legend</a:t>
              </a:r>
            </a:p>
          </p:txBody>
        </p:sp>
        <p:sp>
          <p:nvSpPr>
            <p:cNvPr id="87" name="Legend3"/>
            <p:cNvSpPr>
              <a:spLocks noChangeArrowheads="1"/>
            </p:cNvSpPr>
            <p:nvPr/>
          </p:nvSpPr>
          <p:spPr bwMode="auto">
            <a:xfrm>
              <a:off x="5104" y="520"/>
              <a:ext cx="283" cy="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06" fontAlgn="base">
                <a:spcBef>
                  <a:spcPct val="0"/>
                </a:spcBef>
                <a:spcAft>
                  <a:spcPct val="0"/>
                </a:spcAft>
                <a:buClr>
                  <a:srgbClr val="000000"/>
                </a:buClr>
              </a:pPr>
              <a:r>
                <a:rPr lang="sv-SE" sz="1200" dirty="0">
                  <a:solidFill>
                    <a:srgbClr val="000000"/>
                  </a:solidFill>
                </a:rPr>
                <a:t>Legend</a:t>
              </a:r>
            </a:p>
          </p:txBody>
        </p:sp>
      </p:grpSp>
      <p:grpSp>
        <p:nvGrpSpPr>
          <p:cNvPr id="88" name="LegendMoons" hidden="1"/>
          <p:cNvGrpSpPr/>
          <p:nvPr/>
        </p:nvGrpSpPr>
        <p:grpSpPr>
          <a:xfrm>
            <a:off x="7948768" y="1077637"/>
            <a:ext cx="769837" cy="1742021"/>
            <a:chOff x="7875175" y="286625"/>
            <a:chExt cx="769837" cy="1306516"/>
          </a:xfrm>
        </p:grpSpPr>
        <p:grpSp>
          <p:nvGrpSpPr>
            <p:cNvPr id="89" name="MoonLegend2"/>
            <p:cNvGrpSpPr>
              <a:grpSpLocks noChangeAspect="1"/>
            </p:cNvGrpSpPr>
            <p:nvPr>
              <p:custDataLst>
                <p:tags r:id="rId15"/>
              </p:custDataLst>
            </p:nvPr>
          </p:nvGrpSpPr>
          <p:grpSpPr bwMode="auto">
            <a:xfrm>
              <a:off x="7875175" y="560866"/>
              <a:ext cx="209550" cy="209551"/>
              <a:chOff x="1694" y="2044"/>
              <a:chExt cx="160" cy="160"/>
            </a:xfrm>
          </p:grpSpPr>
          <p:sp>
            <p:nvSpPr>
              <p:cNvPr id="107" name="Oval 41"/>
              <p:cNvSpPr>
                <a:spLocks noChangeAspect="1" noChangeArrowheads="1"/>
              </p:cNvSpPr>
              <p:nvPr>
                <p:custDataLst>
                  <p:tags r:id="rId28"/>
                </p:custDataLst>
              </p:nvPr>
            </p:nvSpPr>
            <p:spPr bwMode="auto">
              <a:xfrm>
                <a:off x="1694" y="2044"/>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55" fontAlgn="base">
                  <a:spcBef>
                    <a:spcPct val="0"/>
                  </a:spcBef>
                  <a:spcAft>
                    <a:spcPct val="0"/>
                  </a:spcAft>
                </a:pPr>
                <a:endParaRPr lang="sv-SE" sz="1600" dirty="0">
                  <a:solidFill>
                    <a:srgbClr val="000000"/>
                  </a:solidFill>
                </a:endParaRPr>
              </a:p>
            </p:txBody>
          </p:sp>
          <p:sp>
            <p:nvSpPr>
              <p:cNvPr id="108" name="Arc 42"/>
              <p:cNvSpPr>
                <a:spLocks noChangeAspect="1"/>
              </p:cNvSpPr>
              <p:nvPr>
                <p:custDataLst>
                  <p:tags r:id="rId29"/>
                </p:custDataLst>
              </p:nvPr>
            </p:nvSpPr>
            <p:spPr bwMode="auto">
              <a:xfrm>
                <a:off x="1694" y="2044"/>
                <a:ext cx="160" cy="160"/>
              </a:xfrm>
              <a:prstGeom prst="arc">
                <a:avLst/>
              </a:prstGeom>
              <a:solidFill>
                <a:schemeClr val="folHlink"/>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55" fontAlgn="base">
                  <a:spcBef>
                    <a:spcPct val="0"/>
                  </a:spcBef>
                  <a:spcAft>
                    <a:spcPct val="0"/>
                  </a:spcAft>
                </a:pPr>
                <a:endParaRPr lang="sv-SE" sz="1600" dirty="0">
                  <a:solidFill>
                    <a:srgbClr val="000000"/>
                  </a:solidFill>
                </a:endParaRPr>
              </a:p>
            </p:txBody>
          </p:sp>
        </p:grpSp>
        <p:grpSp>
          <p:nvGrpSpPr>
            <p:cNvPr id="90" name="MoonLegend4"/>
            <p:cNvGrpSpPr>
              <a:grpSpLocks noChangeAspect="1"/>
            </p:cNvGrpSpPr>
            <p:nvPr>
              <p:custDataLst>
                <p:tags r:id="rId16"/>
              </p:custDataLst>
            </p:nvPr>
          </p:nvGrpSpPr>
          <p:grpSpPr bwMode="auto">
            <a:xfrm>
              <a:off x="7875175" y="1109348"/>
              <a:ext cx="209550" cy="209551"/>
              <a:chOff x="4495" y="1198"/>
              <a:chExt cx="160" cy="160"/>
            </a:xfrm>
          </p:grpSpPr>
          <p:sp>
            <p:nvSpPr>
              <p:cNvPr id="105" name="Oval 47"/>
              <p:cNvSpPr>
                <a:spLocks noChangeAspect="1" noChangeArrowheads="1"/>
              </p:cNvSpPr>
              <p:nvPr>
                <p:custDataLst>
                  <p:tags r:id="rId26"/>
                </p:custDataLst>
              </p:nvPr>
            </p:nvSpPr>
            <p:spPr bwMode="auto">
              <a:xfrm>
                <a:off x="4495" y="1198"/>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55" fontAlgn="base">
                  <a:spcBef>
                    <a:spcPct val="0"/>
                  </a:spcBef>
                  <a:spcAft>
                    <a:spcPct val="0"/>
                  </a:spcAft>
                </a:pPr>
                <a:endParaRPr lang="sv-SE" sz="1600" dirty="0">
                  <a:solidFill>
                    <a:srgbClr val="000000"/>
                  </a:solidFill>
                </a:endParaRPr>
              </a:p>
            </p:txBody>
          </p:sp>
          <p:sp>
            <p:nvSpPr>
              <p:cNvPr id="106" name="Arc 48"/>
              <p:cNvSpPr>
                <a:spLocks noChangeAspect="1"/>
              </p:cNvSpPr>
              <p:nvPr>
                <p:custDataLst>
                  <p:tags r:id="rId27"/>
                </p:custDataLst>
              </p:nvPr>
            </p:nvSpPr>
            <p:spPr bwMode="auto">
              <a:xfrm>
                <a:off x="4495" y="1198"/>
                <a:ext cx="160" cy="160"/>
              </a:xfrm>
              <a:prstGeom prst="arc">
                <a:avLst>
                  <a:gd name="adj1" fmla="val 16200000"/>
                  <a:gd name="adj2" fmla="val 10800000"/>
                </a:avLst>
              </a:prstGeom>
              <a:solidFill>
                <a:schemeClr val="folHlink"/>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55" fontAlgn="base">
                  <a:spcBef>
                    <a:spcPct val="0"/>
                  </a:spcBef>
                  <a:spcAft>
                    <a:spcPct val="0"/>
                  </a:spcAft>
                </a:pPr>
                <a:endParaRPr lang="sv-SE" sz="1600" dirty="0">
                  <a:solidFill>
                    <a:srgbClr val="000000"/>
                  </a:solidFill>
                </a:endParaRPr>
              </a:p>
            </p:txBody>
          </p:sp>
        </p:grpSp>
        <p:grpSp>
          <p:nvGrpSpPr>
            <p:cNvPr id="91" name="MoonLegend5"/>
            <p:cNvGrpSpPr>
              <a:grpSpLocks noChangeAspect="1"/>
            </p:cNvGrpSpPr>
            <p:nvPr>
              <p:custDataLst>
                <p:tags r:id="rId17"/>
              </p:custDataLst>
            </p:nvPr>
          </p:nvGrpSpPr>
          <p:grpSpPr bwMode="auto">
            <a:xfrm>
              <a:off x="7875175" y="1383590"/>
              <a:ext cx="209550" cy="209551"/>
              <a:chOff x="4495" y="1440"/>
              <a:chExt cx="160" cy="160"/>
            </a:xfrm>
          </p:grpSpPr>
          <p:sp>
            <p:nvSpPr>
              <p:cNvPr id="103" name="Oval 50"/>
              <p:cNvSpPr>
                <a:spLocks noChangeAspect="1" noChangeArrowheads="1"/>
              </p:cNvSpPr>
              <p:nvPr>
                <p:custDataLst>
                  <p:tags r:id="rId24"/>
                </p:custDataLst>
              </p:nvPr>
            </p:nvSpPr>
            <p:spPr bwMode="auto">
              <a:xfrm>
                <a:off x="4495" y="1440"/>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55" fontAlgn="base">
                  <a:spcBef>
                    <a:spcPct val="0"/>
                  </a:spcBef>
                  <a:spcAft>
                    <a:spcPct val="0"/>
                  </a:spcAft>
                </a:pPr>
                <a:endParaRPr lang="sv-SE" sz="1600" dirty="0">
                  <a:solidFill>
                    <a:srgbClr val="000000"/>
                  </a:solidFill>
                </a:endParaRPr>
              </a:p>
            </p:txBody>
          </p:sp>
          <p:sp>
            <p:nvSpPr>
              <p:cNvPr id="104" name="Oval 51"/>
              <p:cNvSpPr>
                <a:spLocks noChangeAspect="1" noChangeArrowheads="1"/>
              </p:cNvSpPr>
              <p:nvPr>
                <p:custDataLst>
                  <p:tags r:id="rId25"/>
                </p:custDataLst>
              </p:nvPr>
            </p:nvSpPr>
            <p:spPr bwMode="auto">
              <a:xfrm>
                <a:off x="4495" y="1440"/>
                <a:ext cx="160" cy="160"/>
              </a:xfrm>
              <a:prstGeom prst="arc">
                <a:avLst>
                  <a:gd name="adj1" fmla="val 16200000"/>
                  <a:gd name="adj2" fmla="val 16200000"/>
                </a:avLst>
              </a:prstGeom>
              <a:solidFill>
                <a:schemeClr val="folHlink"/>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55" fontAlgn="base">
                  <a:spcBef>
                    <a:spcPct val="0"/>
                  </a:spcBef>
                  <a:spcAft>
                    <a:spcPct val="0"/>
                  </a:spcAft>
                </a:pPr>
                <a:endParaRPr lang="sv-SE" sz="1600" dirty="0">
                  <a:solidFill>
                    <a:srgbClr val="000000"/>
                  </a:solidFill>
                </a:endParaRPr>
              </a:p>
            </p:txBody>
          </p:sp>
        </p:grpSp>
        <p:sp>
          <p:nvSpPr>
            <p:cNvPr id="92" name="Legend1"/>
            <p:cNvSpPr>
              <a:spLocks noChangeArrowheads="1"/>
            </p:cNvSpPr>
            <p:nvPr/>
          </p:nvSpPr>
          <p:spPr bwMode="auto">
            <a:xfrm>
              <a:off x="8195850" y="299325"/>
              <a:ext cx="449162" cy="1385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06" fontAlgn="base">
                <a:spcBef>
                  <a:spcPct val="0"/>
                </a:spcBef>
                <a:spcAft>
                  <a:spcPct val="0"/>
                </a:spcAft>
                <a:buClr>
                  <a:srgbClr val="000000"/>
                </a:buClr>
              </a:pPr>
              <a:r>
                <a:rPr lang="sv-SE" sz="1200" dirty="0">
                  <a:solidFill>
                    <a:srgbClr val="000000"/>
                  </a:solidFill>
                </a:rPr>
                <a:t>Legend</a:t>
              </a:r>
            </a:p>
          </p:txBody>
        </p:sp>
        <p:sp>
          <p:nvSpPr>
            <p:cNvPr id="93" name="Legend2"/>
            <p:cNvSpPr>
              <a:spLocks noChangeArrowheads="1"/>
            </p:cNvSpPr>
            <p:nvPr/>
          </p:nvSpPr>
          <p:spPr bwMode="auto">
            <a:xfrm>
              <a:off x="8195850" y="573963"/>
              <a:ext cx="449162" cy="1385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06" fontAlgn="base">
                <a:spcBef>
                  <a:spcPct val="0"/>
                </a:spcBef>
                <a:spcAft>
                  <a:spcPct val="0"/>
                </a:spcAft>
                <a:buClr>
                  <a:srgbClr val="000000"/>
                </a:buClr>
              </a:pPr>
              <a:r>
                <a:rPr lang="sv-SE" sz="1200" dirty="0">
                  <a:solidFill>
                    <a:srgbClr val="000000"/>
                  </a:solidFill>
                </a:rPr>
                <a:t>Legend</a:t>
              </a:r>
            </a:p>
          </p:txBody>
        </p:sp>
        <p:sp>
          <p:nvSpPr>
            <p:cNvPr id="94" name="Legend3"/>
            <p:cNvSpPr>
              <a:spLocks noChangeArrowheads="1"/>
            </p:cNvSpPr>
            <p:nvPr/>
          </p:nvSpPr>
          <p:spPr bwMode="auto">
            <a:xfrm>
              <a:off x="8195850" y="848602"/>
              <a:ext cx="449162" cy="1385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06" fontAlgn="base">
                <a:spcBef>
                  <a:spcPct val="0"/>
                </a:spcBef>
                <a:spcAft>
                  <a:spcPct val="0"/>
                </a:spcAft>
                <a:buClr>
                  <a:srgbClr val="000000"/>
                </a:buClr>
              </a:pPr>
              <a:r>
                <a:rPr lang="sv-SE" sz="1200" dirty="0">
                  <a:solidFill>
                    <a:srgbClr val="000000"/>
                  </a:solidFill>
                </a:rPr>
                <a:t>Legend</a:t>
              </a:r>
            </a:p>
          </p:txBody>
        </p:sp>
        <p:sp>
          <p:nvSpPr>
            <p:cNvPr id="95" name="Legend4"/>
            <p:cNvSpPr>
              <a:spLocks noChangeArrowheads="1"/>
            </p:cNvSpPr>
            <p:nvPr/>
          </p:nvSpPr>
          <p:spPr bwMode="auto">
            <a:xfrm>
              <a:off x="8195850" y="1120065"/>
              <a:ext cx="449162" cy="1385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06" fontAlgn="base">
                <a:spcBef>
                  <a:spcPct val="0"/>
                </a:spcBef>
                <a:spcAft>
                  <a:spcPct val="0"/>
                </a:spcAft>
                <a:buClr>
                  <a:srgbClr val="000000"/>
                </a:buClr>
              </a:pPr>
              <a:r>
                <a:rPr lang="sv-SE" sz="1200" dirty="0">
                  <a:solidFill>
                    <a:srgbClr val="000000"/>
                  </a:solidFill>
                </a:rPr>
                <a:t>Legend</a:t>
              </a:r>
            </a:p>
          </p:txBody>
        </p:sp>
        <p:sp>
          <p:nvSpPr>
            <p:cNvPr id="96" name="Legend5"/>
            <p:cNvSpPr>
              <a:spLocks noChangeArrowheads="1"/>
            </p:cNvSpPr>
            <p:nvPr/>
          </p:nvSpPr>
          <p:spPr bwMode="auto">
            <a:xfrm>
              <a:off x="8195850" y="1396290"/>
              <a:ext cx="449162" cy="1385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06" fontAlgn="base">
                <a:spcBef>
                  <a:spcPct val="0"/>
                </a:spcBef>
                <a:spcAft>
                  <a:spcPct val="0"/>
                </a:spcAft>
                <a:buClr>
                  <a:srgbClr val="000000"/>
                </a:buClr>
              </a:pPr>
              <a:r>
                <a:rPr lang="sv-SE" sz="1200" dirty="0">
                  <a:solidFill>
                    <a:srgbClr val="000000"/>
                  </a:solidFill>
                </a:rPr>
                <a:t>Legend</a:t>
              </a:r>
            </a:p>
          </p:txBody>
        </p:sp>
        <p:grpSp>
          <p:nvGrpSpPr>
            <p:cNvPr id="97" name="MoonLegend3"/>
            <p:cNvGrpSpPr>
              <a:grpSpLocks noChangeAspect="1"/>
            </p:cNvGrpSpPr>
            <p:nvPr>
              <p:custDataLst>
                <p:tags r:id="rId18"/>
              </p:custDataLst>
            </p:nvPr>
          </p:nvGrpSpPr>
          <p:grpSpPr bwMode="auto">
            <a:xfrm>
              <a:off x="7875175" y="835107"/>
              <a:ext cx="209550" cy="209551"/>
              <a:chOff x="4495" y="1198"/>
              <a:chExt cx="160" cy="160"/>
            </a:xfrm>
          </p:grpSpPr>
          <p:sp>
            <p:nvSpPr>
              <p:cNvPr id="101" name="Oval 47"/>
              <p:cNvSpPr>
                <a:spLocks noChangeAspect="1" noChangeArrowheads="1"/>
              </p:cNvSpPr>
              <p:nvPr>
                <p:custDataLst>
                  <p:tags r:id="rId22"/>
                </p:custDataLst>
              </p:nvPr>
            </p:nvSpPr>
            <p:spPr bwMode="auto">
              <a:xfrm>
                <a:off x="4495" y="1198"/>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55" fontAlgn="base">
                  <a:spcBef>
                    <a:spcPct val="0"/>
                  </a:spcBef>
                  <a:spcAft>
                    <a:spcPct val="0"/>
                  </a:spcAft>
                </a:pPr>
                <a:endParaRPr lang="sv-SE" sz="1600" dirty="0">
                  <a:solidFill>
                    <a:srgbClr val="000000"/>
                  </a:solidFill>
                </a:endParaRPr>
              </a:p>
            </p:txBody>
          </p:sp>
          <p:sp>
            <p:nvSpPr>
              <p:cNvPr id="102" name="Arc 48"/>
              <p:cNvSpPr>
                <a:spLocks noChangeAspect="1"/>
              </p:cNvSpPr>
              <p:nvPr>
                <p:custDataLst>
                  <p:tags r:id="rId23"/>
                </p:custDataLst>
              </p:nvPr>
            </p:nvSpPr>
            <p:spPr bwMode="auto">
              <a:xfrm>
                <a:off x="4495" y="1198"/>
                <a:ext cx="160" cy="160"/>
              </a:xfrm>
              <a:prstGeom prst="arc">
                <a:avLst>
                  <a:gd name="adj1" fmla="val 16200000"/>
                  <a:gd name="adj2" fmla="val 5400000"/>
                </a:avLst>
              </a:prstGeom>
              <a:solidFill>
                <a:schemeClr val="folHlink"/>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55" fontAlgn="base">
                  <a:spcBef>
                    <a:spcPct val="0"/>
                  </a:spcBef>
                  <a:spcAft>
                    <a:spcPct val="0"/>
                  </a:spcAft>
                </a:pPr>
                <a:endParaRPr lang="sv-SE" sz="1600" dirty="0">
                  <a:solidFill>
                    <a:srgbClr val="000000"/>
                  </a:solidFill>
                </a:endParaRPr>
              </a:p>
            </p:txBody>
          </p:sp>
        </p:grpSp>
        <p:grpSp>
          <p:nvGrpSpPr>
            <p:cNvPr id="98" name="MoonLegend1"/>
            <p:cNvGrpSpPr>
              <a:grpSpLocks noChangeAspect="1"/>
            </p:cNvGrpSpPr>
            <p:nvPr userDrawn="1">
              <p:custDataLst>
                <p:tags r:id="rId19"/>
              </p:custDataLst>
            </p:nvPr>
          </p:nvGrpSpPr>
          <p:grpSpPr bwMode="auto">
            <a:xfrm>
              <a:off x="7875175" y="286625"/>
              <a:ext cx="209550" cy="209551"/>
              <a:chOff x="1694" y="2044"/>
              <a:chExt cx="160" cy="160"/>
            </a:xfrm>
          </p:grpSpPr>
          <p:sp>
            <p:nvSpPr>
              <p:cNvPr id="99" name="Oval 41"/>
              <p:cNvSpPr>
                <a:spLocks noChangeAspect="1" noChangeArrowheads="1"/>
              </p:cNvSpPr>
              <p:nvPr>
                <p:custDataLst>
                  <p:tags r:id="rId20"/>
                </p:custDataLst>
              </p:nvPr>
            </p:nvSpPr>
            <p:spPr bwMode="auto">
              <a:xfrm>
                <a:off x="1694" y="2044"/>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55" fontAlgn="base">
                  <a:spcBef>
                    <a:spcPct val="0"/>
                  </a:spcBef>
                  <a:spcAft>
                    <a:spcPct val="0"/>
                  </a:spcAft>
                </a:pPr>
                <a:endParaRPr lang="sv-SE" sz="1600" dirty="0">
                  <a:solidFill>
                    <a:srgbClr val="000000"/>
                  </a:solidFill>
                </a:endParaRPr>
              </a:p>
            </p:txBody>
          </p:sp>
          <p:sp>
            <p:nvSpPr>
              <p:cNvPr id="100" name="Arc 42"/>
              <p:cNvSpPr>
                <a:spLocks noChangeAspect="1"/>
              </p:cNvSpPr>
              <p:nvPr>
                <p:custDataLst>
                  <p:tags r:id="rId21"/>
                </p:custDataLst>
              </p:nvPr>
            </p:nvSpPr>
            <p:spPr bwMode="auto">
              <a:xfrm>
                <a:off x="1694" y="2044"/>
                <a:ext cx="160" cy="160"/>
              </a:xfrm>
              <a:prstGeom prst="arc">
                <a:avLst>
                  <a:gd name="adj1" fmla="val 16200000"/>
                  <a:gd name="adj2" fmla="val 5400000"/>
                </a:avLst>
              </a:prstGeom>
              <a:solidFill>
                <a:schemeClr val="folHlink"/>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355" fontAlgn="base">
                  <a:spcBef>
                    <a:spcPct val="0"/>
                  </a:spcBef>
                  <a:spcAft>
                    <a:spcPct val="0"/>
                  </a:spcAft>
                </a:pPr>
                <a:endParaRPr lang="sv-SE" sz="1600" dirty="0">
                  <a:solidFill>
                    <a:srgbClr val="000000"/>
                  </a:solidFill>
                </a:endParaRPr>
              </a:p>
            </p:txBody>
          </p:sp>
        </p:grpSp>
      </p:grpSp>
      <p:grpSp>
        <p:nvGrpSpPr>
          <p:cNvPr id="109" name="Sticker" hidden="1"/>
          <p:cNvGrpSpPr/>
          <p:nvPr/>
        </p:nvGrpSpPr>
        <p:grpSpPr bwMode="auto">
          <a:xfrm>
            <a:off x="6821055" y="607545"/>
            <a:ext cx="884666" cy="212366"/>
            <a:chOff x="7856109" y="285750"/>
            <a:chExt cx="884666" cy="159275"/>
          </a:xfrm>
        </p:grpSpPr>
        <p:sp>
          <p:nvSpPr>
            <p:cNvPr id="110" name="StickerRectangle"/>
            <p:cNvSpPr>
              <a:spLocks noChangeArrowheads="1"/>
            </p:cNvSpPr>
            <p:nvPr/>
          </p:nvSpPr>
          <p:spPr bwMode="auto">
            <a:xfrm>
              <a:off x="7856109" y="285750"/>
              <a:ext cx="884666" cy="159275"/>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895306" fontAlgn="base">
                <a:spcBef>
                  <a:spcPct val="0"/>
                </a:spcBef>
                <a:spcAft>
                  <a:spcPct val="0"/>
                </a:spcAft>
                <a:buClr>
                  <a:srgbClr val="000000"/>
                </a:buClr>
              </a:pPr>
              <a:r>
                <a:rPr lang="sv-SE" sz="1200" dirty="0">
                  <a:solidFill>
                    <a:srgbClr val="808080"/>
                  </a:solidFill>
                </a:rPr>
                <a:t>PRELIMINARY</a:t>
              </a:r>
            </a:p>
          </p:txBody>
        </p:sp>
        <p:cxnSp>
          <p:nvCxnSpPr>
            <p:cNvPr id="111" name="AutoShape 31"/>
            <p:cNvCxnSpPr>
              <a:cxnSpLocks noChangeShapeType="1"/>
              <a:stCxn id="110" idx="2"/>
              <a:endCxn id="110" idx="4"/>
            </p:cNvCxnSpPr>
            <p:nvPr/>
          </p:nvCxnSpPr>
          <p:spPr bwMode="auto">
            <a:xfrm>
              <a:off x="7856109" y="285750"/>
              <a:ext cx="0" cy="159275"/>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112" name="AutoShape 32"/>
            <p:cNvCxnSpPr>
              <a:cxnSpLocks noChangeShapeType="1"/>
              <a:stCxn id="110" idx="4"/>
              <a:endCxn id="110" idx="6"/>
            </p:cNvCxnSpPr>
            <p:nvPr/>
          </p:nvCxnSpPr>
          <p:spPr bwMode="auto">
            <a:xfrm>
              <a:off x="7856109" y="445025"/>
              <a:ext cx="884666"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sp>
        <p:nvSpPr>
          <p:cNvPr id="10" name="1. On-page tracker" hidden="1"/>
          <p:cNvSpPr>
            <a:spLocks noChangeArrowheads="1"/>
          </p:cNvSpPr>
          <p:nvPr/>
        </p:nvSpPr>
        <p:spPr bwMode="auto">
          <a:xfrm>
            <a:off x="355905" y="12702"/>
            <a:ext cx="6639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4355" fontAlgn="base">
              <a:spcBef>
                <a:spcPct val="0"/>
              </a:spcBef>
              <a:spcAft>
                <a:spcPct val="0"/>
              </a:spcAft>
            </a:pPr>
            <a:r>
              <a:rPr lang="sv-SE" sz="1400" cap="all" dirty="0" err="1">
                <a:solidFill>
                  <a:srgbClr val="7F7F7F"/>
                </a:solidFill>
              </a:rPr>
              <a:t>Tracker</a:t>
            </a:r>
            <a:endParaRPr lang="sv-SE" sz="1400" cap="all" dirty="0">
              <a:solidFill>
                <a:srgbClr val="7F7F7F"/>
              </a:solidFill>
            </a:endParaRPr>
          </a:p>
        </p:txBody>
      </p:sp>
      <p:grpSp>
        <p:nvGrpSpPr>
          <p:cNvPr id="57" name="Moon" hidden="1"/>
          <p:cNvGrpSpPr/>
          <p:nvPr>
            <p:custDataLst>
              <p:tags r:id="rId14"/>
            </p:custDataLst>
          </p:nvPr>
        </p:nvGrpSpPr>
        <p:grpSpPr>
          <a:xfrm>
            <a:off x="1016002" y="1679688"/>
            <a:ext cx="254000" cy="338667"/>
            <a:chOff x="762000" y="1270000"/>
            <a:chExt cx="254000" cy="254000"/>
          </a:xfrm>
        </p:grpSpPr>
        <p:sp>
          <p:nvSpPr>
            <p:cNvPr id="58" name="Oval 57"/>
            <p:cNvSpPr/>
            <p:nvPr/>
          </p:nvSpPr>
          <p:spPr>
            <a:xfrm>
              <a:off x="762000" y="1270000"/>
              <a:ext cx="254000" cy="254000"/>
            </a:xfrm>
            <a:prstGeom prst="ellips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5" fontAlgn="base">
                <a:spcBef>
                  <a:spcPct val="0"/>
                </a:spcBef>
                <a:spcAft>
                  <a:spcPct val="0"/>
                </a:spcAft>
              </a:pPr>
              <a:endParaRPr lang="sv-SE" sz="1600" dirty="0">
                <a:solidFill>
                  <a:srgbClr val="000000"/>
                </a:solidFill>
              </a:endParaRPr>
            </a:p>
          </p:txBody>
        </p:sp>
        <p:sp>
          <p:nvSpPr>
            <p:cNvPr id="59" name="Arc 58"/>
            <p:cNvSpPr/>
            <p:nvPr/>
          </p:nvSpPr>
          <p:spPr>
            <a:xfrm>
              <a:off x="762000" y="1270000"/>
              <a:ext cx="254000" cy="254000"/>
            </a:xfrm>
            <a:prstGeom prst="arc">
              <a:avLst/>
            </a:prstGeom>
            <a:solidFill>
              <a:schemeClr val="accent4"/>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355" fontAlgn="base">
                <a:spcBef>
                  <a:spcPct val="0"/>
                </a:spcBef>
                <a:spcAft>
                  <a:spcPct val="0"/>
                </a:spcAft>
              </a:pPr>
              <a:endParaRPr lang="sv-SE" sz="1600" dirty="0">
                <a:solidFill>
                  <a:srgbClr val="000000"/>
                </a:solidFill>
              </a:endParaRPr>
            </a:p>
          </p:txBody>
        </p:sp>
      </p:grpSp>
      <p:cxnSp>
        <p:nvCxnSpPr>
          <p:cNvPr id="60" name="Rak 7"/>
          <p:cNvCxnSpPr>
            <a:cxnSpLocks/>
          </p:cNvCxnSpPr>
          <p:nvPr/>
        </p:nvCxnSpPr>
        <p:spPr>
          <a:xfrm flipV="1">
            <a:off x="355907" y="360627"/>
            <a:ext cx="8471389" cy="1324"/>
          </a:xfrm>
          <a:prstGeom prst="line">
            <a:avLst/>
          </a:prstGeom>
          <a:noFill/>
          <a:ln w="38100" cap="flat" cmpd="sng" algn="ctr">
            <a:solidFill>
              <a:srgbClr val="00A0D6"/>
            </a:solidFill>
            <a:prstDash val="solid"/>
          </a:ln>
          <a:effectLst/>
        </p:spPr>
      </p:cxnSp>
      <p:pic>
        <p:nvPicPr>
          <p:cNvPr id="5" name="Picture 4"/>
          <p:cNvPicPr>
            <a:picLocks noChangeAspect="1"/>
          </p:cNvPicPr>
          <p:nvPr/>
        </p:nvPicPr>
        <p:blipFill>
          <a:blip r:embed="rId32" cstate="print"/>
          <a:stretch>
            <a:fillRect/>
          </a:stretch>
        </p:blipFill>
        <p:spPr>
          <a:xfrm>
            <a:off x="7951374" y="623347"/>
            <a:ext cx="902286" cy="227604"/>
          </a:xfrm>
          <a:prstGeom prst="rect">
            <a:avLst/>
          </a:prstGeom>
        </p:spPr>
      </p:pic>
    </p:spTree>
    <p:extLst>
      <p:ext uri="{BB962C8B-B14F-4D97-AF65-F5344CB8AC3E}">
        <p14:creationId xmlns:p14="http://schemas.microsoft.com/office/powerpoint/2010/main" val="2831835218"/>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Lst>
  <p:txStyles>
    <p:titleStyle>
      <a:lvl1pPr algn="l" defTabSz="913569" rtl="0" eaLnBrk="1" fontAlgn="base" hangingPunct="1">
        <a:spcBef>
          <a:spcPct val="0"/>
        </a:spcBef>
        <a:spcAft>
          <a:spcPct val="0"/>
        </a:spcAft>
        <a:tabLst>
          <a:tab pos="275366" algn="l"/>
        </a:tabLst>
        <a:defRPr sz="2000" b="1" baseline="0">
          <a:solidFill>
            <a:schemeClr val="accent2"/>
          </a:solidFill>
          <a:latin typeface="+mj-lt"/>
          <a:ea typeface="+mj-ea"/>
          <a:cs typeface="+mj-cs"/>
        </a:defRPr>
      </a:lvl1pPr>
      <a:lvl2pPr algn="l" defTabSz="913569" rtl="0" eaLnBrk="1" fontAlgn="base" hangingPunct="1">
        <a:spcBef>
          <a:spcPct val="0"/>
        </a:spcBef>
        <a:spcAft>
          <a:spcPct val="0"/>
        </a:spcAft>
        <a:defRPr sz="1939" b="1">
          <a:solidFill>
            <a:schemeClr val="tx2"/>
          </a:solidFill>
          <a:latin typeface="Arial" charset="0"/>
        </a:defRPr>
      </a:lvl2pPr>
      <a:lvl3pPr algn="l" defTabSz="913569" rtl="0" eaLnBrk="1" fontAlgn="base" hangingPunct="1">
        <a:spcBef>
          <a:spcPct val="0"/>
        </a:spcBef>
        <a:spcAft>
          <a:spcPct val="0"/>
        </a:spcAft>
        <a:defRPr sz="1939" b="1">
          <a:solidFill>
            <a:schemeClr val="tx2"/>
          </a:solidFill>
          <a:latin typeface="Arial" charset="0"/>
        </a:defRPr>
      </a:lvl3pPr>
      <a:lvl4pPr algn="l" defTabSz="913569" rtl="0" eaLnBrk="1" fontAlgn="base" hangingPunct="1">
        <a:spcBef>
          <a:spcPct val="0"/>
        </a:spcBef>
        <a:spcAft>
          <a:spcPct val="0"/>
        </a:spcAft>
        <a:defRPr sz="1939" b="1">
          <a:solidFill>
            <a:schemeClr val="tx2"/>
          </a:solidFill>
          <a:latin typeface="Arial" charset="0"/>
        </a:defRPr>
      </a:lvl4pPr>
      <a:lvl5pPr algn="l" defTabSz="913569" rtl="0" eaLnBrk="1" fontAlgn="base" hangingPunct="1">
        <a:spcBef>
          <a:spcPct val="0"/>
        </a:spcBef>
        <a:spcAft>
          <a:spcPct val="0"/>
        </a:spcAft>
        <a:defRPr sz="1939" b="1">
          <a:solidFill>
            <a:schemeClr val="tx2"/>
          </a:solidFill>
          <a:latin typeface="Arial" charset="0"/>
        </a:defRPr>
      </a:lvl5pPr>
      <a:lvl6pPr marL="466503" algn="l" defTabSz="913569" rtl="0" eaLnBrk="1" fontAlgn="base" hangingPunct="1">
        <a:spcBef>
          <a:spcPct val="0"/>
        </a:spcBef>
        <a:spcAft>
          <a:spcPct val="0"/>
        </a:spcAft>
        <a:defRPr sz="1939" b="1">
          <a:solidFill>
            <a:schemeClr val="tx2"/>
          </a:solidFill>
          <a:latin typeface="Arial" charset="0"/>
        </a:defRPr>
      </a:lvl6pPr>
      <a:lvl7pPr marL="933008" algn="l" defTabSz="913569" rtl="0" eaLnBrk="1" fontAlgn="base" hangingPunct="1">
        <a:spcBef>
          <a:spcPct val="0"/>
        </a:spcBef>
        <a:spcAft>
          <a:spcPct val="0"/>
        </a:spcAft>
        <a:defRPr sz="1939" b="1">
          <a:solidFill>
            <a:schemeClr val="tx2"/>
          </a:solidFill>
          <a:latin typeface="Arial" charset="0"/>
        </a:defRPr>
      </a:lvl7pPr>
      <a:lvl8pPr marL="1399511" algn="l" defTabSz="913569" rtl="0" eaLnBrk="1" fontAlgn="base" hangingPunct="1">
        <a:spcBef>
          <a:spcPct val="0"/>
        </a:spcBef>
        <a:spcAft>
          <a:spcPct val="0"/>
        </a:spcAft>
        <a:defRPr sz="1939" b="1">
          <a:solidFill>
            <a:schemeClr val="tx2"/>
          </a:solidFill>
          <a:latin typeface="Arial" charset="0"/>
        </a:defRPr>
      </a:lvl8pPr>
      <a:lvl9pPr marL="1866015" algn="l" defTabSz="913569" rtl="0" eaLnBrk="1" fontAlgn="base" hangingPunct="1">
        <a:spcBef>
          <a:spcPct val="0"/>
        </a:spcBef>
        <a:spcAft>
          <a:spcPct val="0"/>
        </a:spcAft>
        <a:defRPr sz="1939" b="1">
          <a:solidFill>
            <a:schemeClr val="tx2"/>
          </a:solidFill>
          <a:latin typeface="Arial" charset="0"/>
        </a:defRPr>
      </a:lvl9pPr>
    </p:titleStyle>
    <p:bodyStyle>
      <a:lvl1pPr marL="0" indent="0" algn="l" defTabSz="913569" rtl="0" eaLnBrk="1" fontAlgn="base" hangingPunct="1">
        <a:spcBef>
          <a:spcPct val="0"/>
        </a:spcBef>
        <a:spcAft>
          <a:spcPct val="0"/>
        </a:spcAft>
        <a:buClr>
          <a:schemeClr val="tx2"/>
        </a:buClr>
        <a:buSzPct val="100000"/>
        <a:defRPr sz="1600" baseline="0">
          <a:solidFill>
            <a:schemeClr val="tx1"/>
          </a:solidFill>
          <a:latin typeface="+mn-lt"/>
          <a:ea typeface="+mn-ea"/>
          <a:cs typeface="+mn-cs"/>
        </a:defRPr>
      </a:lvl1pPr>
      <a:lvl2pPr marL="197616" indent="-195997" algn="l" defTabSz="913569" rtl="0" eaLnBrk="1" fontAlgn="base" hangingPunct="1">
        <a:spcBef>
          <a:spcPct val="0"/>
        </a:spcBef>
        <a:spcAft>
          <a:spcPct val="0"/>
        </a:spcAft>
        <a:buClr>
          <a:schemeClr val="tx2"/>
        </a:buClr>
        <a:buSzPct val="125000"/>
        <a:buFont typeface="Arial" panose="020B0604020202020204" pitchFamily="34" charset="0"/>
        <a:buChar char="•"/>
        <a:defRPr sz="1600" baseline="0">
          <a:solidFill>
            <a:schemeClr val="tx1"/>
          </a:solidFill>
          <a:latin typeface="+mn-lt"/>
        </a:defRPr>
      </a:lvl2pPr>
      <a:lvl3pPr marL="466503" indent="-267269" algn="l" defTabSz="913569" rtl="0" eaLnBrk="1" fontAlgn="base" hangingPunct="1">
        <a:spcBef>
          <a:spcPct val="0"/>
        </a:spcBef>
        <a:spcAft>
          <a:spcPct val="0"/>
        </a:spcAft>
        <a:buClr>
          <a:schemeClr val="tx2"/>
        </a:buClr>
        <a:buSzPct val="110000"/>
        <a:buFont typeface="Arial" charset="0"/>
        <a:buChar char="–"/>
        <a:defRPr sz="1600" baseline="0">
          <a:solidFill>
            <a:schemeClr val="tx1"/>
          </a:solidFill>
          <a:latin typeface="+mn-lt"/>
        </a:defRPr>
      </a:lvl3pPr>
      <a:lvl4pPr marL="626864" indent="-158741" algn="l" defTabSz="913569" rtl="0" eaLnBrk="1" fontAlgn="base" hangingPunct="1">
        <a:spcBef>
          <a:spcPct val="0"/>
        </a:spcBef>
        <a:spcAft>
          <a:spcPct val="0"/>
        </a:spcAft>
        <a:buClr>
          <a:schemeClr val="tx2"/>
        </a:buClr>
        <a:buSzPct val="100000"/>
        <a:buFont typeface="Arial" panose="020B0604020202020204" pitchFamily="34" charset="0"/>
        <a:buChar char="•"/>
        <a:defRPr sz="1600" baseline="0">
          <a:solidFill>
            <a:schemeClr val="tx1"/>
          </a:solidFill>
          <a:latin typeface="+mn-lt"/>
        </a:defRPr>
      </a:lvl4pPr>
      <a:lvl5pPr marL="765066" indent="-132825" algn="l" defTabSz="91356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5066" indent="-132825" algn="l" defTabSz="913569" rtl="0" eaLnBrk="1" fontAlgn="base" hangingPunct="1">
        <a:spcBef>
          <a:spcPct val="0"/>
        </a:spcBef>
        <a:spcAft>
          <a:spcPct val="0"/>
        </a:spcAft>
        <a:buClr>
          <a:schemeClr val="tx2"/>
        </a:buClr>
        <a:buSzPct val="89000"/>
        <a:buFont typeface="Arial" charset="0"/>
        <a:buChar char="-"/>
        <a:defRPr sz="1633" baseline="0">
          <a:solidFill>
            <a:schemeClr val="tx1"/>
          </a:solidFill>
          <a:latin typeface="+mn-lt"/>
        </a:defRPr>
      </a:lvl6pPr>
      <a:lvl7pPr marL="765066" indent="-132825" algn="l" defTabSz="913569" rtl="0" eaLnBrk="1" fontAlgn="base" hangingPunct="1">
        <a:spcBef>
          <a:spcPct val="0"/>
        </a:spcBef>
        <a:spcAft>
          <a:spcPct val="0"/>
        </a:spcAft>
        <a:buClr>
          <a:schemeClr val="tx2"/>
        </a:buClr>
        <a:buSzPct val="89000"/>
        <a:buFont typeface="Arial" charset="0"/>
        <a:buChar char="-"/>
        <a:defRPr sz="1633" baseline="0">
          <a:solidFill>
            <a:schemeClr val="tx1"/>
          </a:solidFill>
          <a:latin typeface="+mn-lt"/>
        </a:defRPr>
      </a:lvl7pPr>
      <a:lvl8pPr marL="765066" indent="-132825" algn="l" defTabSz="913569" rtl="0" eaLnBrk="1" fontAlgn="base" hangingPunct="1">
        <a:spcBef>
          <a:spcPct val="0"/>
        </a:spcBef>
        <a:spcAft>
          <a:spcPct val="0"/>
        </a:spcAft>
        <a:buClr>
          <a:schemeClr val="tx2"/>
        </a:buClr>
        <a:buSzPct val="89000"/>
        <a:buFont typeface="Arial" charset="0"/>
        <a:buChar char="-"/>
        <a:defRPr sz="1633" baseline="0">
          <a:solidFill>
            <a:schemeClr val="tx1"/>
          </a:solidFill>
          <a:latin typeface="+mn-lt"/>
        </a:defRPr>
      </a:lvl8pPr>
      <a:lvl9pPr marL="765066" indent="-132825" algn="l" defTabSz="913569" rtl="0" eaLnBrk="1" fontAlgn="base" hangingPunct="1">
        <a:spcBef>
          <a:spcPct val="0"/>
        </a:spcBef>
        <a:spcAft>
          <a:spcPct val="0"/>
        </a:spcAft>
        <a:buClr>
          <a:schemeClr val="tx2"/>
        </a:buClr>
        <a:buSzPct val="89000"/>
        <a:buFont typeface="Arial" charset="0"/>
        <a:buChar char="-"/>
        <a:defRPr sz="1633" baseline="0">
          <a:solidFill>
            <a:schemeClr val="tx1"/>
          </a:solidFill>
          <a:latin typeface="+mn-lt"/>
        </a:defRPr>
      </a:lvl9pPr>
    </p:bodyStyle>
    <p:otherStyle>
      <a:defPPr>
        <a:defRPr lang="en-US"/>
      </a:defPPr>
      <a:lvl1pPr marL="0" algn="l" defTabSz="933008" rtl="0" eaLnBrk="1" latinLnBrk="0" hangingPunct="1">
        <a:defRPr sz="1837" kern="1200">
          <a:solidFill>
            <a:schemeClr val="tx1"/>
          </a:solidFill>
          <a:latin typeface="+mn-lt"/>
          <a:ea typeface="+mn-ea"/>
          <a:cs typeface="+mn-cs"/>
        </a:defRPr>
      </a:lvl1pPr>
      <a:lvl2pPr marL="466503" algn="l" defTabSz="933008" rtl="0" eaLnBrk="1" latinLnBrk="0" hangingPunct="1">
        <a:defRPr sz="1837" kern="1200">
          <a:solidFill>
            <a:schemeClr val="tx1"/>
          </a:solidFill>
          <a:latin typeface="+mn-lt"/>
          <a:ea typeface="+mn-ea"/>
          <a:cs typeface="+mn-cs"/>
        </a:defRPr>
      </a:lvl2pPr>
      <a:lvl3pPr marL="933008" algn="l" defTabSz="933008" rtl="0" eaLnBrk="1" latinLnBrk="0" hangingPunct="1">
        <a:defRPr sz="1837" kern="1200">
          <a:solidFill>
            <a:schemeClr val="tx1"/>
          </a:solidFill>
          <a:latin typeface="+mn-lt"/>
          <a:ea typeface="+mn-ea"/>
          <a:cs typeface="+mn-cs"/>
        </a:defRPr>
      </a:lvl3pPr>
      <a:lvl4pPr marL="1399511" algn="l" defTabSz="933008" rtl="0" eaLnBrk="1" latinLnBrk="0" hangingPunct="1">
        <a:defRPr sz="1837" kern="1200">
          <a:solidFill>
            <a:schemeClr val="tx1"/>
          </a:solidFill>
          <a:latin typeface="+mn-lt"/>
          <a:ea typeface="+mn-ea"/>
          <a:cs typeface="+mn-cs"/>
        </a:defRPr>
      </a:lvl4pPr>
      <a:lvl5pPr marL="1866015" algn="l" defTabSz="933008" rtl="0" eaLnBrk="1" latinLnBrk="0" hangingPunct="1">
        <a:defRPr sz="1837" kern="1200">
          <a:solidFill>
            <a:schemeClr val="tx1"/>
          </a:solidFill>
          <a:latin typeface="+mn-lt"/>
          <a:ea typeface="+mn-ea"/>
          <a:cs typeface="+mn-cs"/>
        </a:defRPr>
      </a:lvl5pPr>
      <a:lvl6pPr marL="2332518" algn="l" defTabSz="933008" rtl="0" eaLnBrk="1" latinLnBrk="0" hangingPunct="1">
        <a:defRPr sz="1837" kern="1200">
          <a:solidFill>
            <a:schemeClr val="tx1"/>
          </a:solidFill>
          <a:latin typeface="+mn-lt"/>
          <a:ea typeface="+mn-ea"/>
          <a:cs typeface="+mn-cs"/>
        </a:defRPr>
      </a:lvl6pPr>
      <a:lvl7pPr marL="2799021" algn="l" defTabSz="933008" rtl="0" eaLnBrk="1" latinLnBrk="0" hangingPunct="1">
        <a:defRPr sz="1837" kern="1200">
          <a:solidFill>
            <a:schemeClr val="tx1"/>
          </a:solidFill>
          <a:latin typeface="+mn-lt"/>
          <a:ea typeface="+mn-ea"/>
          <a:cs typeface="+mn-cs"/>
        </a:defRPr>
      </a:lvl7pPr>
      <a:lvl8pPr marL="3265526" algn="l" defTabSz="933008" rtl="0" eaLnBrk="1" latinLnBrk="0" hangingPunct="1">
        <a:defRPr sz="1837" kern="1200">
          <a:solidFill>
            <a:schemeClr val="tx1"/>
          </a:solidFill>
          <a:latin typeface="+mn-lt"/>
          <a:ea typeface="+mn-ea"/>
          <a:cs typeface="+mn-cs"/>
        </a:defRPr>
      </a:lvl8pPr>
      <a:lvl9pPr marL="3732029" algn="l" defTabSz="933008" rtl="0" eaLnBrk="1" latinLnBrk="0" hangingPunct="1">
        <a:defRPr sz="1837"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15362" name="Rubrik 1"/>
          <p:cNvSpPr>
            <a:spLocks noGrp="1"/>
          </p:cNvSpPr>
          <p:nvPr>
            <p:ph type="ctrTitle"/>
          </p:nvPr>
        </p:nvSpPr>
        <p:spPr>
          <a:xfrm>
            <a:off x="641350" y="1006475"/>
            <a:ext cx="8045450" cy="1143000"/>
          </a:xfrm>
        </p:spPr>
        <p:txBody>
          <a:bodyPr/>
          <a:lstStyle/>
          <a:p>
            <a:pPr eaLnBrk="1" hangingPunct="1"/>
            <a:r>
              <a:rPr lang="sv-SE" sz="4400" dirty="0">
                <a:effectLst>
                  <a:outerShdw blurRad="38100" dist="38100" dir="2700000" algn="tl">
                    <a:srgbClr val="000000">
                      <a:alpha val="43137"/>
                    </a:srgbClr>
                  </a:outerShdw>
                </a:effectLst>
                <a:ea typeface="ヒラギノ角ゴ Pro W3"/>
                <a:cs typeface="ヒラギノ角ゴ Pro W3"/>
              </a:rPr>
              <a:t>Facklig information på betald arbetstid</a:t>
            </a:r>
          </a:p>
        </p:txBody>
      </p:sp>
      <p:sp>
        <p:nvSpPr>
          <p:cNvPr id="15363" name="Underrubrik 2"/>
          <p:cNvSpPr>
            <a:spLocks noGrp="1"/>
          </p:cNvSpPr>
          <p:nvPr>
            <p:ph type="subTitle" idx="1"/>
          </p:nvPr>
        </p:nvSpPr>
        <p:spPr>
          <a:xfrm>
            <a:off x="641350" y="2332038"/>
            <a:ext cx="8045450" cy="2103775"/>
          </a:xfrm>
        </p:spPr>
        <p:txBody>
          <a:bodyPr/>
          <a:lstStyle/>
          <a:p>
            <a:pPr eaLnBrk="1" hangingPunct="1"/>
            <a:r>
              <a:rPr lang="sv-SE" sz="3200" b="1" dirty="0">
                <a:effectLst>
                  <a:outerShdw blurRad="38100" dist="38100" dir="2700000" algn="tl">
                    <a:srgbClr val="000000">
                      <a:alpha val="43137"/>
                    </a:srgbClr>
                  </a:outerShdw>
                </a:effectLst>
                <a:ea typeface="ヒラギノ角ゴ Pro W3"/>
                <a:cs typeface="ヒラギノ角ゴ Pro W3"/>
              </a:rPr>
              <a:t>Hösten 2023 – Avtal 2023-2025</a:t>
            </a:r>
            <a:br>
              <a:rPr lang="sv-SE" b="1" dirty="0">
                <a:effectLst>
                  <a:outerShdw blurRad="38100" dist="38100" dir="2700000" algn="tl">
                    <a:srgbClr val="000000">
                      <a:alpha val="43137"/>
                    </a:srgbClr>
                  </a:outerShdw>
                </a:effectLst>
                <a:ea typeface="ヒラギノ角ゴ Pro W3"/>
                <a:cs typeface="ヒラギノ角ゴ Pro W3"/>
              </a:rPr>
            </a:br>
            <a:endParaRPr lang="sv-SE" b="1" i="1" dirty="0">
              <a:effectLst>
                <a:outerShdw blurRad="38100" dist="38100" dir="2700000" algn="tl">
                  <a:srgbClr val="000000">
                    <a:alpha val="43137"/>
                  </a:srgbClr>
                </a:outerShdw>
              </a:effectLst>
              <a:ea typeface="ヒラギノ角ゴ Pro W3"/>
              <a:cs typeface="ヒラギノ角ゴ Pro W3"/>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B46E17A-9ADE-417D-A875-070AA7231CB7}"/>
              </a:ext>
            </a:extLst>
          </p:cNvPr>
          <p:cNvSpPr>
            <a:spLocks noGrp="1"/>
          </p:cNvSpPr>
          <p:nvPr>
            <p:ph type="title"/>
          </p:nvPr>
        </p:nvSpPr>
        <p:spPr/>
        <p:txBody>
          <a:bodyPr/>
          <a:lstStyle/>
          <a:p>
            <a:r>
              <a:rPr lang="sv-SE" dirty="0">
                <a:effectLst>
                  <a:outerShdw blurRad="38100" dist="38100" dir="2700000" algn="tl">
                    <a:srgbClr val="000000">
                      <a:alpha val="43137"/>
                    </a:srgbClr>
                  </a:outerShdw>
                </a:effectLst>
              </a:rPr>
              <a:t>Mer ledig tid</a:t>
            </a:r>
          </a:p>
        </p:txBody>
      </p:sp>
      <p:sp>
        <p:nvSpPr>
          <p:cNvPr id="3" name="Platshållare för innehåll 2">
            <a:extLst>
              <a:ext uri="{FF2B5EF4-FFF2-40B4-BE49-F238E27FC236}">
                <a16:creationId xmlns:a16="http://schemas.microsoft.com/office/drawing/2014/main" id="{21594770-F02D-4A0B-A461-A7876D5D720E}"/>
              </a:ext>
            </a:extLst>
          </p:cNvPr>
          <p:cNvSpPr>
            <a:spLocks noGrp="1"/>
          </p:cNvSpPr>
          <p:nvPr>
            <p:ph idx="1"/>
          </p:nvPr>
        </p:nvSpPr>
        <p:spPr>
          <a:xfrm>
            <a:off x="641349" y="2043404"/>
            <a:ext cx="8502651" cy="2920482"/>
          </a:xfrm>
        </p:spPr>
        <p:txBody>
          <a:bodyPr/>
          <a:lstStyle/>
          <a:p>
            <a:r>
              <a:rPr lang="sv-SE" sz="2800" dirty="0"/>
              <a:t>Samtliga tillsvidareanställda inom produktion får </a:t>
            </a:r>
            <a:r>
              <a:rPr lang="sv-SE" sz="2800" b="1" dirty="0"/>
              <a:t>12 timmar</a:t>
            </a:r>
            <a:r>
              <a:rPr lang="sv-SE" sz="2800" dirty="0"/>
              <a:t> (heltid) den 1 januari varje år som tillförs kompsaldot.</a:t>
            </a:r>
          </a:p>
          <a:p>
            <a:r>
              <a:rPr lang="sv-SE" sz="2800" dirty="0"/>
              <a:t>Den som jobbar </a:t>
            </a:r>
            <a:r>
              <a:rPr lang="sv-SE" sz="2800" b="1" dirty="0"/>
              <a:t>deltid</a:t>
            </a:r>
            <a:r>
              <a:rPr lang="sv-SE" sz="2800" dirty="0"/>
              <a:t> får timmar motsvarande anställningsomfattningen.</a:t>
            </a:r>
          </a:p>
          <a:p>
            <a:r>
              <a:rPr lang="sv-SE" sz="2800" dirty="0"/>
              <a:t>De som har mer än </a:t>
            </a:r>
            <a:r>
              <a:rPr lang="sv-SE" sz="2800" b="1" dirty="0"/>
              <a:t>100 timmar sparad komp </a:t>
            </a:r>
            <a:r>
              <a:rPr lang="sv-SE" sz="2800" dirty="0"/>
              <a:t>måste ta ut sina </a:t>
            </a:r>
            <a:r>
              <a:rPr lang="sv-SE" sz="2800" b="1" dirty="0"/>
              <a:t>12 timmar i ledighet samma år </a:t>
            </a:r>
            <a:r>
              <a:rPr lang="sv-SE" sz="2800" dirty="0"/>
              <a:t>för att erhålla 12 nya timmar året därpå.</a:t>
            </a:r>
          </a:p>
        </p:txBody>
      </p:sp>
      <p:sp>
        <p:nvSpPr>
          <p:cNvPr id="4" name="Platshållare för datum 3">
            <a:extLst>
              <a:ext uri="{FF2B5EF4-FFF2-40B4-BE49-F238E27FC236}">
                <a16:creationId xmlns:a16="http://schemas.microsoft.com/office/drawing/2014/main" id="{3ADE8DB2-B2ED-41C0-9059-126FF6F8EAF1}"/>
              </a:ext>
            </a:extLst>
          </p:cNvPr>
          <p:cNvSpPr>
            <a:spLocks noGrp="1"/>
          </p:cNvSpPr>
          <p:nvPr>
            <p:ph type="dt" sz="half" idx="10"/>
          </p:nvPr>
        </p:nvSpPr>
        <p:spPr/>
        <p:txBody>
          <a:bodyPr/>
          <a:lstStyle/>
          <a:p>
            <a:pPr>
              <a:defRPr/>
            </a:pPr>
            <a:fld id="{6621AF14-3696-4DF5-81B6-DA70538AE642}" type="datetime1">
              <a:rPr lang="sv-SE" smtClean="0"/>
              <a:pPr>
                <a:defRPr/>
              </a:pPr>
              <a:t>2023-09-14</a:t>
            </a:fld>
            <a:endParaRPr lang="sv-SE"/>
          </a:p>
        </p:txBody>
      </p:sp>
      <p:sp>
        <p:nvSpPr>
          <p:cNvPr id="5" name="Platshållare för sidfot 4">
            <a:extLst>
              <a:ext uri="{FF2B5EF4-FFF2-40B4-BE49-F238E27FC236}">
                <a16:creationId xmlns:a16="http://schemas.microsoft.com/office/drawing/2014/main" id="{864CEBDA-6FB3-4047-8B01-5A18CB0C8457}"/>
              </a:ext>
            </a:extLst>
          </p:cNvPr>
          <p:cNvSpPr>
            <a:spLocks noGrp="1"/>
          </p:cNvSpPr>
          <p:nvPr>
            <p:ph type="ftr" sz="quarter" idx="11"/>
          </p:nvPr>
        </p:nvSpPr>
        <p:spPr/>
        <p:txBody>
          <a:bodyPr/>
          <a:lstStyle/>
          <a:p>
            <a:pPr>
              <a:defRPr/>
            </a:pPr>
            <a:r>
              <a:rPr lang="sv-SE" dirty="0"/>
              <a:t>Medlemsmöte</a:t>
            </a:r>
          </a:p>
        </p:txBody>
      </p:sp>
      <p:sp>
        <p:nvSpPr>
          <p:cNvPr id="6" name="Platshållare för bildnummer 5">
            <a:extLst>
              <a:ext uri="{FF2B5EF4-FFF2-40B4-BE49-F238E27FC236}">
                <a16:creationId xmlns:a16="http://schemas.microsoft.com/office/drawing/2014/main" id="{9A65F299-29B6-46DC-9D05-9C8D02334708}"/>
              </a:ext>
            </a:extLst>
          </p:cNvPr>
          <p:cNvSpPr>
            <a:spLocks noGrp="1"/>
          </p:cNvSpPr>
          <p:nvPr>
            <p:ph type="sldNum" sz="quarter" idx="12"/>
          </p:nvPr>
        </p:nvSpPr>
        <p:spPr/>
        <p:txBody>
          <a:bodyPr/>
          <a:lstStyle/>
          <a:p>
            <a:pPr>
              <a:defRPr/>
            </a:pPr>
            <a:fld id="{AB37993C-634C-4ADE-8E7C-9F0D87FDCC85}" type="slidenum">
              <a:rPr lang="sv-SE" smtClean="0"/>
              <a:pPr>
                <a:defRPr/>
              </a:pPr>
              <a:t>10</a:t>
            </a:fld>
            <a:endParaRPr lang="sv-SE"/>
          </a:p>
        </p:txBody>
      </p:sp>
      <p:graphicFrame>
        <p:nvGraphicFramePr>
          <p:cNvPr id="7" name="Tabell 7">
            <a:extLst>
              <a:ext uri="{FF2B5EF4-FFF2-40B4-BE49-F238E27FC236}">
                <a16:creationId xmlns:a16="http://schemas.microsoft.com/office/drawing/2014/main" id="{FA119767-2066-069D-F758-4205EDCACA16}"/>
              </a:ext>
            </a:extLst>
          </p:cNvPr>
          <p:cNvGraphicFramePr>
            <a:graphicFrameLocks/>
          </p:cNvGraphicFramePr>
          <p:nvPr>
            <p:extLst>
              <p:ext uri="{D42A27DB-BD31-4B8C-83A1-F6EECF244321}">
                <p14:modId xmlns:p14="http://schemas.microsoft.com/office/powerpoint/2010/main" val="1906899737"/>
              </p:ext>
            </p:extLst>
          </p:nvPr>
        </p:nvGraphicFramePr>
        <p:xfrm>
          <a:off x="894556" y="5088002"/>
          <a:ext cx="4827270" cy="914400"/>
        </p:xfrm>
        <a:graphic>
          <a:graphicData uri="http://schemas.openxmlformats.org/drawingml/2006/table">
            <a:tbl>
              <a:tblPr firstRow="1" bandRow="1">
                <a:tableStyleId>{5C22544A-7EE6-4342-B048-85BDC9FD1C3A}</a:tableStyleId>
              </a:tblPr>
              <a:tblGrid>
                <a:gridCol w="1609090">
                  <a:extLst>
                    <a:ext uri="{9D8B030D-6E8A-4147-A177-3AD203B41FA5}">
                      <a16:colId xmlns:a16="http://schemas.microsoft.com/office/drawing/2014/main" val="3154801428"/>
                    </a:ext>
                  </a:extLst>
                </a:gridCol>
                <a:gridCol w="1609090">
                  <a:extLst>
                    <a:ext uri="{9D8B030D-6E8A-4147-A177-3AD203B41FA5}">
                      <a16:colId xmlns:a16="http://schemas.microsoft.com/office/drawing/2014/main" val="2696882851"/>
                    </a:ext>
                  </a:extLst>
                </a:gridCol>
                <a:gridCol w="1609090">
                  <a:extLst>
                    <a:ext uri="{9D8B030D-6E8A-4147-A177-3AD203B41FA5}">
                      <a16:colId xmlns:a16="http://schemas.microsoft.com/office/drawing/2014/main" val="98817303"/>
                    </a:ext>
                  </a:extLst>
                </a:gridCol>
              </a:tblGrid>
              <a:tr h="370840">
                <a:tc>
                  <a:txBody>
                    <a:bodyPr/>
                    <a:lstStyle/>
                    <a:p>
                      <a:pPr algn="ctr"/>
                      <a:r>
                        <a:rPr lang="sv-SE" sz="2400" dirty="0"/>
                        <a:t>100%</a:t>
                      </a:r>
                    </a:p>
                  </a:txBody>
                  <a:tcPr/>
                </a:tc>
                <a:tc>
                  <a:txBody>
                    <a:bodyPr/>
                    <a:lstStyle/>
                    <a:p>
                      <a:pPr algn="ctr"/>
                      <a:r>
                        <a:rPr lang="sv-SE" sz="2400" dirty="0"/>
                        <a:t>75%</a:t>
                      </a:r>
                    </a:p>
                  </a:txBody>
                  <a:tcPr/>
                </a:tc>
                <a:tc>
                  <a:txBody>
                    <a:bodyPr/>
                    <a:lstStyle/>
                    <a:p>
                      <a:pPr algn="ctr"/>
                      <a:r>
                        <a:rPr lang="sv-SE" sz="2400" dirty="0"/>
                        <a:t>50%</a:t>
                      </a:r>
                    </a:p>
                  </a:txBody>
                  <a:tcPr/>
                </a:tc>
                <a:extLst>
                  <a:ext uri="{0D108BD9-81ED-4DB2-BD59-A6C34878D82A}">
                    <a16:rowId xmlns:a16="http://schemas.microsoft.com/office/drawing/2014/main" val="1829509523"/>
                  </a:ext>
                </a:extLst>
              </a:tr>
              <a:tr h="370840">
                <a:tc>
                  <a:txBody>
                    <a:bodyPr/>
                    <a:lstStyle/>
                    <a:p>
                      <a:pPr algn="ctr"/>
                      <a:r>
                        <a:rPr lang="sv-SE" sz="2400" dirty="0"/>
                        <a:t>12 tim</a:t>
                      </a:r>
                    </a:p>
                  </a:txBody>
                  <a:tcPr/>
                </a:tc>
                <a:tc>
                  <a:txBody>
                    <a:bodyPr/>
                    <a:lstStyle/>
                    <a:p>
                      <a:pPr algn="ctr"/>
                      <a:r>
                        <a:rPr lang="sv-SE" sz="2400" dirty="0"/>
                        <a:t>9 tim</a:t>
                      </a:r>
                    </a:p>
                  </a:txBody>
                  <a:tcPr/>
                </a:tc>
                <a:tc>
                  <a:txBody>
                    <a:bodyPr/>
                    <a:lstStyle/>
                    <a:p>
                      <a:pPr algn="ctr"/>
                      <a:r>
                        <a:rPr lang="sv-SE" sz="2400" dirty="0"/>
                        <a:t>6 tim</a:t>
                      </a:r>
                    </a:p>
                  </a:txBody>
                  <a:tcPr/>
                </a:tc>
                <a:extLst>
                  <a:ext uri="{0D108BD9-81ED-4DB2-BD59-A6C34878D82A}">
                    <a16:rowId xmlns:a16="http://schemas.microsoft.com/office/drawing/2014/main" val="702504717"/>
                  </a:ext>
                </a:extLst>
              </a:tr>
            </a:tbl>
          </a:graphicData>
        </a:graphic>
      </p:graphicFrame>
      <p:sp>
        <p:nvSpPr>
          <p:cNvPr id="13" name="Platshållare för innehåll 2">
            <a:extLst>
              <a:ext uri="{FF2B5EF4-FFF2-40B4-BE49-F238E27FC236}">
                <a16:creationId xmlns:a16="http://schemas.microsoft.com/office/drawing/2014/main" id="{D5C01B2D-E441-4DC0-EF50-DADF61B5A6A6}"/>
              </a:ext>
            </a:extLst>
          </p:cNvPr>
          <p:cNvSpPr txBox="1">
            <a:spLocks/>
          </p:cNvSpPr>
          <p:nvPr/>
        </p:nvSpPr>
        <p:spPr bwMode="auto">
          <a:xfrm>
            <a:off x="5886213" y="4973702"/>
            <a:ext cx="3134498"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82563" indent="-182563" algn="l" defTabSz="457200" rtl="0" eaLnBrk="0" fontAlgn="base" hangingPunct="0">
              <a:lnSpc>
                <a:spcPts val="2600"/>
              </a:lnSpc>
              <a:spcBef>
                <a:spcPts val="0"/>
              </a:spcBef>
              <a:spcAft>
                <a:spcPts val="600"/>
              </a:spcAft>
              <a:buClr>
                <a:srgbClr val="CC3333"/>
              </a:buClr>
              <a:buFont typeface="Arial"/>
              <a:buChar char="•"/>
              <a:defRPr sz="2400" kern="1200">
                <a:solidFill>
                  <a:schemeClr val="tx1"/>
                </a:solidFill>
                <a:latin typeface="+mn-lt"/>
                <a:ea typeface="ヒラギノ角ゴ Pro W3" charset="0"/>
                <a:cs typeface="ヒラギノ角ゴ Pro W3" charset="0"/>
              </a:defRPr>
            </a:lvl1pPr>
            <a:lvl2pPr marL="360363" indent="-184150" algn="l" defTabSz="457200" rtl="0" eaLnBrk="0" fontAlgn="base" hangingPunct="0">
              <a:spcBef>
                <a:spcPct val="20000"/>
              </a:spcBef>
              <a:spcAft>
                <a:spcPct val="0"/>
              </a:spcAft>
              <a:buClr>
                <a:srgbClr val="CC3333"/>
              </a:buClr>
              <a:buFont typeface="Arial" charset="0"/>
              <a:buChar char="–"/>
              <a:defRPr sz="2000" kern="1200">
                <a:solidFill>
                  <a:schemeClr val="tx1"/>
                </a:solidFill>
                <a:latin typeface="+mn-lt"/>
                <a:ea typeface="ヒラギノ角ゴ Pro W3" charset="0"/>
                <a:cs typeface="ヒラギノ角ゴ Pro W3" charset="0"/>
              </a:defRPr>
            </a:lvl2pPr>
            <a:lvl3pPr marL="324000" indent="-184150" algn="l" defTabSz="457200" rtl="0" eaLnBrk="0" fontAlgn="base" hangingPunct="0">
              <a:lnSpc>
                <a:spcPts val="2200"/>
              </a:lnSpc>
              <a:spcBef>
                <a:spcPts val="0"/>
              </a:spcBef>
              <a:spcAft>
                <a:spcPts val="600"/>
              </a:spcAft>
              <a:buClr>
                <a:srgbClr val="CC3333"/>
              </a:buClr>
              <a:buFont typeface="Arial" charset="0"/>
              <a:buChar char="•"/>
              <a:defRPr sz="2000" kern="1200">
                <a:solidFill>
                  <a:schemeClr val="tx1"/>
                </a:solidFill>
                <a:latin typeface="+mn-lt"/>
                <a:ea typeface="ヒラギノ角ゴ Pro W3" charset="0"/>
                <a:cs typeface="ヒラギノ角ゴ Pro W3" charset="0"/>
              </a:defRPr>
            </a:lvl3pPr>
            <a:lvl4pPr marL="534988" indent="-174625" algn="l" defTabSz="457200" rtl="0" eaLnBrk="0" fontAlgn="base" hangingPunct="0">
              <a:lnSpc>
                <a:spcPts val="2000"/>
              </a:lnSpc>
              <a:spcBef>
                <a:spcPts val="0"/>
              </a:spcBef>
              <a:spcAft>
                <a:spcPts val="600"/>
              </a:spcAft>
              <a:buClr>
                <a:srgbClr val="CC3333"/>
              </a:buClr>
              <a:buFont typeface="Arial"/>
              <a:buChar char="•"/>
              <a:defRPr sz="2000" kern="1200">
                <a:solidFill>
                  <a:schemeClr val="tx1"/>
                </a:solidFill>
                <a:latin typeface="+mn-lt"/>
                <a:ea typeface="ヒラギノ角ゴ Pro W3" charset="0"/>
                <a:cs typeface="ヒラギノ角ゴ Pro W3" charset="0"/>
              </a:defRPr>
            </a:lvl4pPr>
            <a:lvl5pPr marL="719138" indent="-184150" algn="l" defTabSz="457200" rtl="0" eaLnBrk="0" fontAlgn="base" hangingPunct="0">
              <a:lnSpc>
                <a:spcPts val="1800"/>
              </a:lnSpc>
              <a:spcBef>
                <a:spcPts val="0"/>
              </a:spcBef>
              <a:spcAft>
                <a:spcPts val="600"/>
              </a:spcAft>
              <a:buClr>
                <a:srgbClr val="CC3333"/>
              </a:buClr>
              <a:buFont typeface="Arial"/>
              <a:buChar char="•"/>
              <a:defRPr sz="1600" kern="1200">
                <a:solidFill>
                  <a:schemeClr val="tx1"/>
                </a:solidFill>
                <a:latin typeface="+mn-lt"/>
                <a:ea typeface="ヒラギノ角ゴ Pro W3" charset="0"/>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sv-SE" sz="2800" dirty="0"/>
              <a:t>Deltid: </a:t>
            </a:r>
            <a:br>
              <a:rPr lang="sv-SE" sz="2800" dirty="0"/>
            </a:br>
            <a:r>
              <a:rPr lang="sv-SE" sz="2800" dirty="0"/>
              <a:t>12 x omfattningen</a:t>
            </a:r>
            <a:br>
              <a:rPr lang="sv-SE" sz="2800" dirty="0"/>
            </a:br>
            <a:r>
              <a:rPr lang="sv-SE" sz="2800" dirty="0"/>
              <a:t>ex 12 x 0,8 = 9,6</a:t>
            </a:r>
          </a:p>
        </p:txBody>
      </p:sp>
    </p:spTree>
    <p:extLst>
      <p:ext uri="{BB962C8B-B14F-4D97-AF65-F5344CB8AC3E}">
        <p14:creationId xmlns:p14="http://schemas.microsoft.com/office/powerpoint/2010/main" val="19429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B46E17A-9ADE-417D-A875-070AA7231CB7}"/>
              </a:ext>
            </a:extLst>
          </p:cNvPr>
          <p:cNvSpPr>
            <a:spLocks noGrp="1"/>
          </p:cNvSpPr>
          <p:nvPr>
            <p:ph type="title"/>
          </p:nvPr>
        </p:nvSpPr>
        <p:spPr/>
        <p:txBody>
          <a:bodyPr/>
          <a:lstStyle/>
          <a:p>
            <a:r>
              <a:rPr lang="sv-SE" dirty="0">
                <a:effectLst>
                  <a:outerShdw blurRad="38100" dist="38100" dir="2700000" algn="tl">
                    <a:srgbClr val="000000">
                      <a:alpha val="43137"/>
                    </a:srgbClr>
                  </a:outerShdw>
                </a:effectLst>
              </a:rPr>
              <a:t>Höjda ersättningar</a:t>
            </a:r>
          </a:p>
        </p:txBody>
      </p:sp>
      <p:graphicFrame>
        <p:nvGraphicFramePr>
          <p:cNvPr id="7" name="Tabell 7">
            <a:extLst>
              <a:ext uri="{FF2B5EF4-FFF2-40B4-BE49-F238E27FC236}">
                <a16:creationId xmlns:a16="http://schemas.microsoft.com/office/drawing/2014/main" id="{77D20533-54E6-5B61-69EB-17EBECCD542D}"/>
              </a:ext>
            </a:extLst>
          </p:cNvPr>
          <p:cNvGraphicFramePr>
            <a:graphicFrameLocks noGrp="1"/>
          </p:cNvGraphicFramePr>
          <p:nvPr>
            <p:ph idx="1"/>
            <p:extLst>
              <p:ext uri="{D42A27DB-BD31-4B8C-83A1-F6EECF244321}">
                <p14:modId xmlns:p14="http://schemas.microsoft.com/office/powerpoint/2010/main" val="3552210639"/>
              </p:ext>
            </p:extLst>
          </p:nvPr>
        </p:nvGraphicFramePr>
        <p:xfrm>
          <a:off x="359596" y="2137942"/>
          <a:ext cx="8383712" cy="2927221"/>
        </p:xfrm>
        <a:graphic>
          <a:graphicData uri="http://schemas.openxmlformats.org/drawingml/2006/table">
            <a:tbl>
              <a:tblPr firstRow="1" bandRow="1">
                <a:tableStyleId>{5C22544A-7EE6-4342-B048-85BDC9FD1C3A}</a:tableStyleId>
              </a:tblPr>
              <a:tblGrid>
                <a:gridCol w="2095928">
                  <a:extLst>
                    <a:ext uri="{9D8B030D-6E8A-4147-A177-3AD203B41FA5}">
                      <a16:colId xmlns:a16="http://schemas.microsoft.com/office/drawing/2014/main" val="2627760108"/>
                    </a:ext>
                  </a:extLst>
                </a:gridCol>
                <a:gridCol w="2095928">
                  <a:extLst>
                    <a:ext uri="{9D8B030D-6E8A-4147-A177-3AD203B41FA5}">
                      <a16:colId xmlns:a16="http://schemas.microsoft.com/office/drawing/2014/main" val="1895684044"/>
                    </a:ext>
                  </a:extLst>
                </a:gridCol>
                <a:gridCol w="2095928">
                  <a:extLst>
                    <a:ext uri="{9D8B030D-6E8A-4147-A177-3AD203B41FA5}">
                      <a16:colId xmlns:a16="http://schemas.microsoft.com/office/drawing/2014/main" val="88674005"/>
                    </a:ext>
                  </a:extLst>
                </a:gridCol>
                <a:gridCol w="2095928">
                  <a:extLst>
                    <a:ext uri="{9D8B030D-6E8A-4147-A177-3AD203B41FA5}">
                      <a16:colId xmlns:a16="http://schemas.microsoft.com/office/drawing/2014/main" val="859469491"/>
                    </a:ext>
                  </a:extLst>
                </a:gridCol>
              </a:tblGrid>
              <a:tr h="378878">
                <a:tc>
                  <a:txBody>
                    <a:bodyPr/>
                    <a:lstStyle/>
                    <a:p>
                      <a:endParaRPr lang="sv-SE" dirty="0"/>
                    </a:p>
                  </a:txBody>
                  <a:tcPr/>
                </a:tc>
                <a:tc>
                  <a:txBody>
                    <a:bodyPr/>
                    <a:lstStyle/>
                    <a:p>
                      <a:pPr algn="ctr"/>
                      <a:r>
                        <a:rPr lang="sv-SE" dirty="0"/>
                        <a:t>2022-08-01</a:t>
                      </a:r>
                    </a:p>
                  </a:txBody>
                  <a:tcPr/>
                </a:tc>
                <a:tc>
                  <a:txBody>
                    <a:bodyPr/>
                    <a:lstStyle/>
                    <a:p>
                      <a:pPr algn="ctr"/>
                      <a:r>
                        <a:rPr lang="sv-SE" dirty="0"/>
                        <a:t>2023-08-01</a:t>
                      </a:r>
                    </a:p>
                  </a:txBody>
                  <a:tcPr/>
                </a:tc>
                <a:tc>
                  <a:txBody>
                    <a:bodyPr/>
                    <a:lstStyle/>
                    <a:p>
                      <a:pPr algn="ctr"/>
                      <a:r>
                        <a:rPr lang="sv-SE" dirty="0"/>
                        <a:t>2024-08-01</a:t>
                      </a:r>
                    </a:p>
                  </a:txBody>
                  <a:tcPr/>
                </a:tc>
                <a:extLst>
                  <a:ext uri="{0D108BD9-81ED-4DB2-BD59-A6C34878D82A}">
                    <a16:rowId xmlns:a16="http://schemas.microsoft.com/office/drawing/2014/main" val="967211535"/>
                  </a:ext>
                </a:extLst>
              </a:tr>
              <a:tr h="653953">
                <a:tc>
                  <a:txBody>
                    <a:bodyPr/>
                    <a:lstStyle/>
                    <a:p>
                      <a:r>
                        <a:rPr lang="sv-SE" dirty="0"/>
                        <a:t>Schemaändrings-tillägg</a:t>
                      </a:r>
                    </a:p>
                  </a:txBody>
                  <a:tcPr/>
                </a:tc>
                <a:tc>
                  <a:txBody>
                    <a:bodyPr/>
                    <a:lstStyle/>
                    <a:p>
                      <a:pPr algn="ctr"/>
                      <a:r>
                        <a:rPr lang="sv-SE" dirty="0"/>
                        <a:t>274,86 kr</a:t>
                      </a:r>
                    </a:p>
                  </a:txBody>
                  <a:tcPr/>
                </a:tc>
                <a:tc>
                  <a:txBody>
                    <a:bodyPr/>
                    <a:lstStyle/>
                    <a:p>
                      <a:pPr algn="ctr"/>
                      <a:r>
                        <a:rPr lang="sv-SE" dirty="0"/>
                        <a:t>286,13 kr</a:t>
                      </a:r>
                    </a:p>
                  </a:txBody>
                  <a:tcPr/>
                </a:tc>
                <a:tc>
                  <a:txBody>
                    <a:bodyPr/>
                    <a:lstStyle/>
                    <a:p>
                      <a:pPr algn="ctr"/>
                      <a:r>
                        <a:rPr lang="sv-SE" dirty="0"/>
                        <a:t>295 kr</a:t>
                      </a:r>
                    </a:p>
                  </a:txBody>
                  <a:tcPr/>
                </a:tc>
                <a:extLst>
                  <a:ext uri="{0D108BD9-81ED-4DB2-BD59-A6C34878D82A}">
                    <a16:rowId xmlns:a16="http://schemas.microsoft.com/office/drawing/2014/main" val="3826396341"/>
                  </a:ext>
                </a:extLst>
              </a:tr>
              <a:tr h="378878">
                <a:tc>
                  <a:txBody>
                    <a:bodyPr/>
                    <a:lstStyle/>
                    <a:p>
                      <a:r>
                        <a:rPr lang="sv-SE" dirty="0"/>
                        <a:t>OB enkelt</a:t>
                      </a:r>
                    </a:p>
                  </a:txBody>
                  <a:tcPr/>
                </a:tc>
                <a:tc>
                  <a:txBody>
                    <a:bodyPr/>
                    <a:lstStyle/>
                    <a:p>
                      <a:pPr algn="ctr"/>
                      <a:r>
                        <a:rPr lang="sv-SE" dirty="0"/>
                        <a:t>22,14 kr/tim</a:t>
                      </a:r>
                    </a:p>
                  </a:txBody>
                  <a:tcPr/>
                </a:tc>
                <a:tc>
                  <a:txBody>
                    <a:bodyPr/>
                    <a:lstStyle/>
                    <a:p>
                      <a:pPr algn="ctr"/>
                      <a:r>
                        <a:rPr lang="sv-SE"/>
                        <a:t>23,08 </a:t>
                      </a:r>
                      <a:r>
                        <a:rPr lang="sv-SE" dirty="0"/>
                        <a:t>kr/tim</a:t>
                      </a:r>
                    </a:p>
                  </a:txBody>
                  <a:tcPr/>
                </a:tc>
                <a:tc>
                  <a:txBody>
                    <a:bodyPr/>
                    <a:lstStyle/>
                    <a:p>
                      <a:pPr algn="ctr"/>
                      <a:r>
                        <a:rPr lang="sv-SE" dirty="0"/>
                        <a:t>23,80 kr/tim</a:t>
                      </a:r>
                    </a:p>
                  </a:txBody>
                  <a:tcPr/>
                </a:tc>
                <a:extLst>
                  <a:ext uri="{0D108BD9-81ED-4DB2-BD59-A6C34878D82A}">
                    <a16:rowId xmlns:a16="http://schemas.microsoft.com/office/drawing/2014/main" val="3440292611"/>
                  </a:ext>
                </a:extLst>
              </a:tr>
              <a:tr h="378878">
                <a:tc>
                  <a:txBody>
                    <a:bodyPr/>
                    <a:lstStyle/>
                    <a:p>
                      <a:r>
                        <a:rPr lang="sv-SE" dirty="0"/>
                        <a:t>OB Kvalificerat</a:t>
                      </a:r>
                    </a:p>
                  </a:txBody>
                  <a:tcPr/>
                </a:tc>
                <a:tc>
                  <a:txBody>
                    <a:bodyPr/>
                    <a:lstStyle/>
                    <a:p>
                      <a:pPr algn="ctr"/>
                      <a:r>
                        <a:rPr lang="sv-SE" dirty="0"/>
                        <a:t>49,52 kr/tim</a:t>
                      </a:r>
                    </a:p>
                  </a:txBody>
                  <a:tcPr/>
                </a:tc>
                <a:tc>
                  <a:txBody>
                    <a:bodyPr/>
                    <a:lstStyle/>
                    <a:p>
                      <a:pPr algn="ctr"/>
                      <a:r>
                        <a:rPr lang="sv-SE" dirty="0"/>
                        <a:t>51,55 kr/tim</a:t>
                      </a:r>
                    </a:p>
                  </a:txBody>
                  <a:tcPr/>
                </a:tc>
                <a:tc>
                  <a:txBody>
                    <a:bodyPr/>
                    <a:lstStyle/>
                    <a:p>
                      <a:pPr algn="ctr"/>
                      <a:r>
                        <a:rPr lang="sv-SE" dirty="0"/>
                        <a:t>53,15 kr/tim</a:t>
                      </a:r>
                    </a:p>
                  </a:txBody>
                  <a:tcPr/>
                </a:tc>
                <a:extLst>
                  <a:ext uri="{0D108BD9-81ED-4DB2-BD59-A6C34878D82A}">
                    <a16:rowId xmlns:a16="http://schemas.microsoft.com/office/drawing/2014/main" val="3990362457"/>
                  </a:ext>
                </a:extLst>
              </a:tr>
              <a:tr h="378878">
                <a:tc>
                  <a:txBody>
                    <a:bodyPr/>
                    <a:lstStyle/>
                    <a:p>
                      <a:r>
                        <a:rPr lang="sv-SE" dirty="0"/>
                        <a:t>OB Storhelg</a:t>
                      </a:r>
                    </a:p>
                  </a:txBody>
                  <a:tcPr/>
                </a:tc>
                <a:tc>
                  <a:txBody>
                    <a:bodyPr/>
                    <a:lstStyle/>
                    <a:p>
                      <a:pPr algn="ctr"/>
                      <a:r>
                        <a:rPr lang="sv-SE" dirty="0"/>
                        <a:t>111,02 kr/</a:t>
                      </a:r>
                      <a:r>
                        <a:rPr lang="sv-SE" dirty="0" err="1"/>
                        <a:t>tim</a:t>
                      </a:r>
                      <a:endParaRPr lang="sv-SE" dirty="0"/>
                    </a:p>
                  </a:txBody>
                  <a:tcPr/>
                </a:tc>
                <a:tc>
                  <a:txBody>
                    <a:bodyPr/>
                    <a:lstStyle/>
                    <a:p>
                      <a:pPr algn="ctr"/>
                      <a:r>
                        <a:rPr lang="sv-SE" dirty="0"/>
                        <a:t>115,57 kr/</a:t>
                      </a:r>
                      <a:r>
                        <a:rPr lang="sv-SE" dirty="0" err="1"/>
                        <a:t>tim</a:t>
                      </a:r>
                      <a:endParaRPr lang="sv-SE" dirty="0"/>
                    </a:p>
                  </a:txBody>
                  <a:tcPr/>
                </a:tc>
                <a:tc>
                  <a:txBody>
                    <a:bodyPr/>
                    <a:lstStyle/>
                    <a:p>
                      <a:pPr algn="ctr"/>
                      <a:r>
                        <a:rPr lang="sv-SE" dirty="0"/>
                        <a:t>119,15 kr/</a:t>
                      </a:r>
                      <a:r>
                        <a:rPr lang="sv-SE" dirty="0" err="1"/>
                        <a:t>tim</a:t>
                      </a:r>
                      <a:endParaRPr lang="sv-SE" dirty="0"/>
                    </a:p>
                  </a:txBody>
                  <a:tcPr/>
                </a:tc>
                <a:extLst>
                  <a:ext uri="{0D108BD9-81ED-4DB2-BD59-A6C34878D82A}">
                    <a16:rowId xmlns:a16="http://schemas.microsoft.com/office/drawing/2014/main" val="150925665"/>
                  </a:ext>
                </a:extLst>
              </a:tr>
              <a:tr h="378878">
                <a:tc>
                  <a:txBody>
                    <a:bodyPr/>
                    <a:lstStyle/>
                    <a:p>
                      <a:r>
                        <a:rPr lang="sv-SE" dirty="0"/>
                        <a:t>OB Super</a:t>
                      </a:r>
                    </a:p>
                  </a:txBody>
                  <a:tcPr/>
                </a:tc>
                <a:tc>
                  <a:txBody>
                    <a:bodyPr/>
                    <a:lstStyle/>
                    <a:p>
                      <a:pPr algn="ctr"/>
                      <a:r>
                        <a:rPr lang="sv-SE" dirty="0"/>
                        <a:t>424,30 kr/tim</a:t>
                      </a:r>
                    </a:p>
                  </a:txBody>
                  <a:tcPr/>
                </a:tc>
                <a:tc>
                  <a:txBody>
                    <a:bodyPr/>
                    <a:lstStyle/>
                    <a:p>
                      <a:pPr algn="ctr"/>
                      <a:r>
                        <a:rPr lang="sv-SE" dirty="0"/>
                        <a:t>441,70 kr/tim</a:t>
                      </a:r>
                    </a:p>
                  </a:txBody>
                  <a:tcPr/>
                </a:tc>
                <a:tc>
                  <a:txBody>
                    <a:bodyPr/>
                    <a:lstStyle/>
                    <a:p>
                      <a:pPr algn="ctr"/>
                      <a:r>
                        <a:rPr lang="sv-SE" dirty="0"/>
                        <a:t>455,39 kr/tim</a:t>
                      </a:r>
                    </a:p>
                  </a:txBody>
                  <a:tcPr/>
                </a:tc>
                <a:extLst>
                  <a:ext uri="{0D108BD9-81ED-4DB2-BD59-A6C34878D82A}">
                    <a16:rowId xmlns:a16="http://schemas.microsoft.com/office/drawing/2014/main" val="883970257"/>
                  </a:ext>
                </a:extLst>
              </a:tr>
              <a:tr h="378878">
                <a:tc>
                  <a:txBody>
                    <a:bodyPr/>
                    <a:lstStyle/>
                    <a:p>
                      <a:r>
                        <a:rPr lang="sv-SE" dirty="0"/>
                        <a:t>Milersättning</a:t>
                      </a:r>
                    </a:p>
                  </a:txBody>
                  <a:tcPr/>
                </a:tc>
                <a:tc>
                  <a:txBody>
                    <a:bodyPr/>
                    <a:lstStyle/>
                    <a:p>
                      <a:pPr algn="ctr"/>
                      <a:r>
                        <a:rPr lang="sv-SE" dirty="0"/>
                        <a:t>34 kr/mil</a:t>
                      </a:r>
                    </a:p>
                  </a:txBody>
                  <a:tcPr/>
                </a:tc>
                <a:tc>
                  <a:txBody>
                    <a:bodyPr/>
                    <a:lstStyle/>
                    <a:p>
                      <a:pPr algn="ctr"/>
                      <a:r>
                        <a:rPr lang="sv-SE" dirty="0"/>
                        <a:t>37 kr/mil</a:t>
                      </a:r>
                    </a:p>
                  </a:txBody>
                  <a:tcPr/>
                </a:tc>
                <a:tc>
                  <a:txBody>
                    <a:bodyPr/>
                    <a:lstStyle/>
                    <a:p>
                      <a:pPr algn="ctr"/>
                      <a:r>
                        <a:rPr lang="en-US" dirty="0"/>
                        <a:t>37 </a:t>
                      </a:r>
                      <a:r>
                        <a:rPr lang="en-US" dirty="0" err="1"/>
                        <a:t>kr</a:t>
                      </a:r>
                      <a:r>
                        <a:rPr lang="en-US" dirty="0"/>
                        <a:t>/mil</a:t>
                      </a:r>
                    </a:p>
                  </a:txBody>
                  <a:tcPr/>
                </a:tc>
                <a:extLst>
                  <a:ext uri="{0D108BD9-81ED-4DB2-BD59-A6C34878D82A}">
                    <a16:rowId xmlns:a16="http://schemas.microsoft.com/office/drawing/2014/main" val="2463844449"/>
                  </a:ext>
                </a:extLst>
              </a:tr>
            </a:tbl>
          </a:graphicData>
        </a:graphic>
      </p:graphicFrame>
      <p:sp>
        <p:nvSpPr>
          <p:cNvPr id="4" name="Platshållare för datum 3">
            <a:extLst>
              <a:ext uri="{FF2B5EF4-FFF2-40B4-BE49-F238E27FC236}">
                <a16:creationId xmlns:a16="http://schemas.microsoft.com/office/drawing/2014/main" id="{3ADE8DB2-B2ED-41C0-9059-126FF6F8EAF1}"/>
              </a:ext>
            </a:extLst>
          </p:cNvPr>
          <p:cNvSpPr>
            <a:spLocks noGrp="1"/>
          </p:cNvSpPr>
          <p:nvPr>
            <p:ph type="dt" sz="half" idx="10"/>
          </p:nvPr>
        </p:nvSpPr>
        <p:spPr/>
        <p:txBody>
          <a:bodyPr/>
          <a:lstStyle/>
          <a:p>
            <a:pPr>
              <a:defRPr/>
            </a:pPr>
            <a:fld id="{6621AF14-3696-4DF5-81B6-DA70538AE642}" type="datetime1">
              <a:rPr lang="sv-SE" smtClean="0"/>
              <a:pPr>
                <a:defRPr/>
              </a:pPr>
              <a:t>2023-09-14</a:t>
            </a:fld>
            <a:endParaRPr lang="sv-SE"/>
          </a:p>
        </p:txBody>
      </p:sp>
      <p:sp>
        <p:nvSpPr>
          <p:cNvPr id="5" name="Platshållare för sidfot 4">
            <a:extLst>
              <a:ext uri="{FF2B5EF4-FFF2-40B4-BE49-F238E27FC236}">
                <a16:creationId xmlns:a16="http://schemas.microsoft.com/office/drawing/2014/main" id="{864CEBDA-6FB3-4047-8B01-5A18CB0C8457}"/>
              </a:ext>
            </a:extLst>
          </p:cNvPr>
          <p:cNvSpPr>
            <a:spLocks noGrp="1"/>
          </p:cNvSpPr>
          <p:nvPr>
            <p:ph type="ftr" sz="quarter" idx="11"/>
          </p:nvPr>
        </p:nvSpPr>
        <p:spPr/>
        <p:txBody>
          <a:bodyPr/>
          <a:lstStyle/>
          <a:p>
            <a:pPr>
              <a:defRPr/>
            </a:pPr>
            <a:r>
              <a:rPr lang="sv-SE" dirty="0"/>
              <a:t>Medlemsmöte</a:t>
            </a:r>
          </a:p>
        </p:txBody>
      </p:sp>
      <p:sp>
        <p:nvSpPr>
          <p:cNvPr id="6" name="Platshållare för bildnummer 5">
            <a:extLst>
              <a:ext uri="{FF2B5EF4-FFF2-40B4-BE49-F238E27FC236}">
                <a16:creationId xmlns:a16="http://schemas.microsoft.com/office/drawing/2014/main" id="{9A65F299-29B6-46DC-9D05-9C8D02334708}"/>
              </a:ext>
            </a:extLst>
          </p:cNvPr>
          <p:cNvSpPr>
            <a:spLocks noGrp="1"/>
          </p:cNvSpPr>
          <p:nvPr>
            <p:ph type="sldNum" sz="quarter" idx="12"/>
          </p:nvPr>
        </p:nvSpPr>
        <p:spPr/>
        <p:txBody>
          <a:bodyPr/>
          <a:lstStyle/>
          <a:p>
            <a:pPr>
              <a:defRPr/>
            </a:pPr>
            <a:fld id="{AB37993C-634C-4ADE-8E7C-9F0D87FDCC85}" type="slidenum">
              <a:rPr lang="sv-SE" smtClean="0"/>
              <a:pPr>
                <a:defRPr/>
              </a:pPr>
              <a:t>11</a:t>
            </a:fld>
            <a:endParaRPr lang="sv-SE"/>
          </a:p>
        </p:txBody>
      </p:sp>
      <p:graphicFrame>
        <p:nvGraphicFramePr>
          <p:cNvPr id="3" name="Tabell 7">
            <a:extLst>
              <a:ext uri="{FF2B5EF4-FFF2-40B4-BE49-F238E27FC236}">
                <a16:creationId xmlns:a16="http://schemas.microsoft.com/office/drawing/2014/main" id="{D8A68B6B-BEE6-0CA7-21C1-81D88E263512}"/>
              </a:ext>
            </a:extLst>
          </p:cNvPr>
          <p:cNvGraphicFramePr>
            <a:graphicFrameLocks noGrp="1"/>
          </p:cNvGraphicFramePr>
          <p:nvPr>
            <p:extLst>
              <p:ext uri="{D42A27DB-BD31-4B8C-83A1-F6EECF244321}">
                <p14:modId xmlns:p14="http://schemas.microsoft.com/office/powerpoint/2010/main" val="1498656855"/>
              </p:ext>
            </p:extLst>
          </p:nvPr>
        </p:nvGraphicFramePr>
        <p:xfrm>
          <a:off x="359596" y="5065163"/>
          <a:ext cx="8383712" cy="640080"/>
        </p:xfrm>
        <a:graphic>
          <a:graphicData uri="http://schemas.openxmlformats.org/drawingml/2006/table">
            <a:tbl>
              <a:tblPr firstRow="1" bandRow="1">
                <a:tableStyleId>{5C22544A-7EE6-4342-B048-85BDC9FD1C3A}</a:tableStyleId>
              </a:tblPr>
              <a:tblGrid>
                <a:gridCol w="2095928">
                  <a:extLst>
                    <a:ext uri="{9D8B030D-6E8A-4147-A177-3AD203B41FA5}">
                      <a16:colId xmlns:a16="http://schemas.microsoft.com/office/drawing/2014/main" val="2603613497"/>
                    </a:ext>
                  </a:extLst>
                </a:gridCol>
                <a:gridCol w="2095928">
                  <a:extLst>
                    <a:ext uri="{9D8B030D-6E8A-4147-A177-3AD203B41FA5}">
                      <a16:colId xmlns:a16="http://schemas.microsoft.com/office/drawing/2014/main" val="952545805"/>
                    </a:ext>
                  </a:extLst>
                </a:gridCol>
                <a:gridCol w="2095928">
                  <a:extLst>
                    <a:ext uri="{9D8B030D-6E8A-4147-A177-3AD203B41FA5}">
                      <a16:colId xmlns:a16="http://schemas.microsoft.com/office/drawing/2014/main" val="2729485112"/>
                    </a:ext>
                  </a:extLst>
                </a:gridCol>
                <a:gridCol w="2095928">
                  <a:extLst>
                    <a:ext uri="{9D8B030D-6E8A-4147-A177-3AD203B41FA5}">
                      <a16:colId xmlns:a16="http://schemas.microsoft.com/office/drawing/2014/main" val="15397926"/>
                    </a:ext>
                  </a:extLst>
                </a:gridCol>
              </a:tblGrid>
              <a:tr h="370840">
                <a:tc>
                  <a:txBody>
                    <a:bodyPr/>
                    <a:lstStyle/>
                    <a:p>
                      <a:r>
                        <a:rPr lang="en-US" b="0" i="0" baseline="0" dirty="0" err="1">
                          <a:solidFill>
                            <a:sysClr val="windowText" lastClr="000000"/>
                          </a:solidFill>
                        </a:rPr>
                        <a:t>Tjänstgöringsfritt</a:t>
                      </a:r>
                      <a:r>
                        <a:rPr lang="en-US" b="0" i="0" baseline="0" dirty="0">
                          <a:solidFill>
                            <a:sysClr val="windowText" lastClr="000000"/>
                          </a:solidFill>
                        </a:rPr>
                        <a:t> </a:t>
                      </a:r>
                      <a:r>
                        <a:rPr lang="en-US" b="0" i="0" baseline="0" dirty="0" err="1">
                          <a:solidFill>
                            <a:sysClr val="windowText" lastClr="000000"/>
                          </a:solidFill>
                        </a:rPr>
                        <a:t>uppehåll</a:t>
                      </a:r>
                      <a:r>
                        <a:rPr lang="en-US" b="0" i="0" baseline="0" dirty="0">
                          <a:solidFill>
                            <a:sysClr val="windowText" lastClr="000000"/>
                          </a:solidFill>
                        </a:rPr>
                        <a:t> under </a:t>
                      </a:r>
                      <a:r>
                        <a:rPr lang="en-US" b="0" i="0" baseline="0" dirty="0" err="1">
                          <a:solidFill>
                            <a:sysClr val="windowText" lastClr="000000"/>
                          </a:solidFill>
                        </a:rPr>
                        <a:t>natt</a:t>
                      </a:r>
                      <a:endParaRPr lang="sv-SE" b="0" i="0" baseline="0" dirty="0">
                        <a:solidFill>
                          <a:sysClr val="windowText" lastClr="000000"/>
                        </a:solidFill>
                      </a:endParaRPr>
                    </a:p>
                  </a:txBody>
                  <a:tcPr>
                    <a:solidFill>
                      <a:schemeClr val="accent1">
                        <a:lumMod val="20000"/>
                        <a:lumOff val="80000"/>
                      </a:schemeClr>
                    </a:solidFill>
                  </a:tcPr>
                </a:tc>
                <a:tc>
                  <a:txBody>
                    <a:bodyPr/>
                    <a:lstStyle/>
                    <a:p>
                      <a:pPr algn="ctr"/>
                      <a:r>
                        <a:rPr lang="en-US" b="0" i="0" baseline="0" dirty="0">
                          <a:solidFill>
                            <a:sysClr val="windowText" lastClr="000000"/>
                          </a:solidFill>
                        </a:rPr>
                        <a:t>22,74 </a:t>
                      </a:r>
                      <a:r>
                        <a:rPr lang="en-US" b="0" i="0" baseline="0" dirty="0" err="1">
                          <a:solidFill>
                            <a:sysClr val="windowText" lastClr="000000"/>
                          </a:solidFill>
                        </a:rPr>
                        <a:t>kr</a:t>
                      </a:r>
                      <a:r>
                        <a:rPr lang="en-US" b="0" i="0" baseline="0" dirty="0">
                          <a:solidFill>
                            <a:sysClr val="windowText" lastClr="000000"/>
                          </a:solidFill>
                        </a:rPr>
                        <a:t>/</a:t>
                      </a:r>
                      <a:r>
                        <a:rPr lang="en-US" b="0" i="0" baseline="0" dirty="0" err="1">
                          <a:solidFill>
                            <a:sysClr val="windowText" lastClr="000000"/>
                          </a:solidFill>
                        </a:rPr>
                        <a:t>kvart</a:t>
                      </a:r>
                      <a:endParaRPr lang="sv-SE" b="0" i="0" baseline="0" dirty="0">
                        <a:solidFill>
                          <a:sysClr val="windowText" lastClr="000000"/>
                        </a:solidFill>
                      </a:endParaRPr>
                    </a:p>
                  </a:txBody>
                  <a:tcPr>
                    <a:solidFill>
                      <a:schemeClr val="accent1">
                        <a:lumMod val="20000"/>
                        <a:lumOff val="80000"/>
                      </a:schemeClr>
                    </a:solidFill>
                  </a:tcPr>
                </a:tc>
                <a:tc>
                  <a:txBody>
                    <a:bodyPr/>
                    <a:lstStyle/>
                    <a:p>
                      <a:pPr algn="ctr"/>
                      <a:r>
                        <a:rPr lang="en-US" b="0" i="0" baseline="0" dirty="0">
                          <a:solidFill>
                            <a:sysClr val="windowText" lastClr="000000"/>
                          </a:solidFill>
                        </a:rPr>
                        <a:t>23,67 </a:t>
                      </a:r>
                      <a:r>
                        <a:rPr lang="en-US" b="0" i="0" baseline="0" dirty="0" err="1">
                          <a:solidFill>
                            <a:sysClr val="windowText" lastClr="000000"/>
                          </a:solidFill>
                        </a:rPr>
                        <a:t>kr</a:t>
                      </a:r>
                      <a:r>
                        <a:rPr lang="en-US" b="0" i="0" baseline="0" dirty="0">
                          <a:solidFill>
                            <a:sysClr val="windowText" lastClr="000000"/>
                          </a:solidFill>
                        </a:rPr>
                        <a:t>/</a:t>
                      </a:r>
                      <a:r>
                        <a:rPr lang="en-US" b="0" i="0" baseline="0" dirty="0" err="1">
                          <a:solidFill>
                            <a:sysClr val="windowText" lastClr="000000"/>
                          </a:solidFill>
                        </a:rPr>
                        <a:t>kvart</a:t>
                      </a:r>
                      <a:endParaRPr lang="sv-SE" b="0" i="0" baseline="0" dirty="0">
                        <a:solidFill>
                          <a:sysClr val="windowText" lastClr="000000"/>
                        </a:solidFill>
                      </a:endParaRPr>
                    </a:p>
                  </a:txBody>
                  <a:tcPr>
                    <a:solidFill>
                      <a:schemeClr val="accent1">
                        <a:lumMod val="20000"/>
                        <a:lumOff val="80000"/>
                      </a:schemeClr>
                    </a:solidFill>
                  </a:tcPr>
                </a:tc>
                <a:tc>
                  <a:txBody>
                    <a:bodyPr/>
                    <a:lstStyle/>
                    <a:p>
                      <a:pPr algn="ctr"/>
                      <a:r>
                        <a:rPr lang="en-US" b="0" i="0" baseline="0" dirty="0">
                          <a:solidFill>
                            <a:sysClr val="windowText" lastClr="000000"/>
                          </a:solidFill>
                        </a:rPr>
                        <a:t>24,41 </a:t>
                      </a:r>
                      <a:r>
                        <a:rPr lang="en-US" b="0" i="0" baseline="0" dirty="0" err="1">
                          <a:solidFill>
                            <a:sysClr val="windowText" lastClr="000000"/>
                          </a:solidFill>
                        </a:rPr>
                        <a:t>kr</a:t>
                      </a:r>
                      <a:r>
                        <a:rPr lang="en-US" b="0" i="0" baseline="0" dirty="0">
                          <a:solidFill>
                            <a:sysClr val="windowText" lastClr="000000"/>
                          </a:solidFill>
                        </a:rPr>
                        <a:t>/</a:t>
                      </a:r>
                      <a:r>
                        <a:rPr lang="en-US" b="0" i="0" baseline="0" dirty="0" err="1">
                          <a:solidFill>
                            <a:sysClr val="windowText" lastClr="000000"/>
                          </a:solidFill>
                        </a:rPr>
                        <a:t>kvart</a:t>
                      </a:r>
                      <a:endParaRPr lang="sv-SE" b="0" i="0" baseline="0" dirty="0">
                        <a:solidFill>
                          <a:sysClr val="windowText" lastClr="000000"/>
                        </a:solidFill>
                      </a:endParaRPr>
                    </a:p>
                  </a:txBody>
                  <a:tcPr>
                    <a:solidFill>
                      <a:schemeClr val="accent1">
                        <a:lumMod val="20000"/>
                        <a:lumOff val="80000"/>
                      </a:schemeClr>
                    </a:solidFill>
                  </a:tcPr>
                </a:tc>
                <a:extLst>
                  <a:ext uri="{0D108BD9-81ED-4DB2-BD59-A6C34878D82A}">
                    <a16:rowId xmlns:a16="http://schemas.microsoft.com/office/drawing/2014/main" val="3833336543"/>
                  </a:ext>
                </a:extLst>
              </a:tr>
            </a:tbl>
          </a:graphicData>
        </a:graphic>
      </p:graphicFrame>
    </p:spTree>
    <p:extLst>
      <p:ext uri="{BB962C8B-B14F-4D97-AF65-F5344CB8AC3E}">
        <p14:creationId xmlns:p14="http://schemas.microsoft.com/office/powerpoint/2010/main" val="2123185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B46E17A-9ADE-417D-A875-070AA7231CB7}"/>
              </a:ext>
            </a:extLst>
          </p:cNvPr>
          <p:cNvSpPr>
            <a:spLocks noGrp="1"/>
          </p:cNvSpPr>
          <p:nvPr>
            <p:ph type="title"/>
          </p:nvPr>
        </p:nvSpPr>
        <p:spPr/>
        <p:txBody>
          <a:bodyPr/>
          <a:lstStyle/>
          <a:p>
            <a:r>
              <a:rPr lang="sv-SE" dirty="0">
                <a:effectLst>
                  <a:outerShdw blurRad="38100" dist="38100" dir="2700000" algn="tl">
                    <a:srgbClr val="000000">
                      <a:alpha val="43137"/>
                    </a:srgbClr>
                  </a:outerShdw>
                </a:effectLst>
              </a:rPr>
              <a:t>Förbättringar i 80-90-100</a:t>
            </a:r>
          </a:p>
        </p:txBody>
      </p:sp>
      <p:sp>
        <p:nvSpPr>
          <p:cNvPr id="3" name="Platshållare för innehåll 2">
            <a:extLst>
              <a:ext uri="{FF2B5EF4-FFF2-40B4-BE49-F238E27FC236}">
                <a16:creationId xmlns:a16="http://schemas.microsoft.com/office/drawing/2014/main" id="{21594770-F02D-4A0B-A461-A7876D5D720E}"/>
              </a:ext>
            </a:extLst>
          </p:cNvPr>
          <p:cNvSpPr>
            <a:spLocks noGrp="1"/>
          </p:cNvSpPr>
          <p:nvPr>
            <p:ph idx="1"/>
          </p:nvPr>
        </p:nvSpPr>
        <p:spPr/>
        <p:txBody>
          <a:bodyPr/>
          <a:lstStyle/>
          <a:p>
            <a:r>
              <a:rPr lang="sv-SE" sz="2800" dirty="0"/>
              <a:t>Utöka målgruppen till de anställda inom PostNord Sverige som tillhör administrationen, men som har schemalagd arbetstid som stäms av mot en avstämningsperiod. </a:t>
            </a:r>
          </a:p>
          <a:p>
            <a:r>
              <a:rPr lang="sv-SE" sz="2800" dirty="0"/>
              <a:t>Det handlar framförallt om anställda inom </a:t>
            </a:r>
            <a:r>
              <a:rPr lang="sv-SE" sz="2800" b="1" dirty="0"/>
              <a:t>teknik/underhåll </a:t>
            </a:r>
            <a:r>
              <a:rPr lang="sv-SE" sz="2800" dirty="0"/>
              <a:t>och </a:t>
            </a:r>
            <a:r>
              <a:rPr lang="sv-SE" sz="2800" b="1" dirty="0"/>
              <a:t>kundservice</a:t>
            </a:r>
            <a:r>
              <a:rPr lang="sv-SE" sz="2800" dirty="0"/>
              <a:t> som nu kommer få denna möjlighet.</a:t>
            </a:r>
          </a:p>
          <a:p>
            <a:r>
              <a:rPr lang="sv-SE" sz="2800" dirty="0"/>
              <a:t>Villkoren är oförändrade.</a:t>
            </a:r>
          </a:p>
        </p:txBody>
      </p:sp>
      <p:sp>
        <p:nvSpPr>
          <p:cNvPr id="4" name="Platshållare för datum 3">
            <a:extLst>
              <a:ext uri="{FF2B5EF4-FFF2-40B4-BE49-F238E27FC236}">
                <a16:creationId xmlns:a16="http://schemas.microsoft.com/office/drawing/2014/main" id="{3ADE8DB2-B2ED-41C0-9059-126FF6F8EAF1}"/>
              </a:ext>
            </a:extLst>
          </p:cNvPr>
          <p:cNvSpPr>
            <a:spLocks noGrp="1"/>
          </p:cNvSpPr>
          <p:nvPr>
            <p:ph type="dt" sz="half" idx="10"/>
          </p:nvPr>
        </p:nvSpPr>
        <p:spPr/>
        <p:txBody>
          <a:bodyPr/>
          <a:lstStyle/>
          <a:p>
            <a:pPr>
              <a:defRPr/>
            </a:pPr>
            <a:fld id="{6621AF14-3696-4DF5-81B6-DA70538AE642}" type="datetime1">
              <a:rPr lang="sv-SE" smtClean="0"/>
              <a:pPr>
                <a:defRPr/>
              </a:pPr>
              <a:t>2023-09-14</a:t>
            </a:fld>
            <a:endParaRPr lang="sv-SE"/>
          </a:p>
        </p:txBody>
      </p:sp>
      <p:sp>
        <p:nvSpPr>
          <p:cNvPr id="5" name="Platshållare för sidfot 4">
            <a:extLst>
              <a:ext uri="{FF2B5EF4-FFF2-40B4-BE49-F238E27FC236}">
                <a16:creationId xmlns:a16="http://schemas.microsoft.com/office/drawing/2014/main" id="{864CEBDA-6FB3-4047-8B01-5A18CB0C8457}"/>
              </a:ext>
            </a:extLst>
          </p:cNvPr>
          <p:cNvSpPr>
            <a:spLocks noGrp="1"/>
          </p:cNvSpPr>
          <p:nvPr>
            <p:ph type="ftr" sz="quarter" idx="11"/>
          </p:nvPr>
        </p:nvSpPr>
        <p:spPr/>
        <p:txBody>
          <a:bodyPr/>
          <a:lstStyle/>
          <a:p>
            <a:pPr>
              <a:defRPr/>
            </a:pPr>
            <a:r>
              <a:rPr lang="sv-SE" dirty="0"/>
              <a:t>Medlemsmöte</a:t>
            </a:r>
          </a:p>
        </p:txBody>
      </p:sp>
      <p:sp>
        <p:nvSpPr>
          <p:cNvPr id="6" name="Platshållare för bildnummer 5">
            <a:extLst>
              <a:ext uri="{FF2B5EF4-FFF2-40B4-BE49-F238E27FC236}">
                <a16:creationId xmlns:a16="http://schemas.microsoft.com/office/drawing/2014/main" id="{9A65F299-29B6-46DC-9D05-9C8D02334708}"/>
              </a:ext>
            </a:extLst>
          </p:cNvPr>
          <p:cNvSpPr>
            <a:spLocks noGrp="1"/>
          </p:cNvSpPr>
          <p:nvPr>
            <p:ph type="sldNum" sz="quarter" idx="12"/>
          </p:nvPr>
        </p:nvSpPr>
        <p:spPr/>
        <p:txBody>
          <a:bodyPr/>
          <a:lstStyle/>
          <a:p>
            <a:pPr>
              <a:defRPr/>
            </a:pPr>
            <a:fld id="{AB37993C-634C-4ADE-8E7C-9F0D87FDCC85}" type="slidenum">
              <a:rPr lang="sv-SE" smtClean="0"/>
              <a:pPr>
                <a:defRPr/>
              </a:pPr>
              <a:t>12</a:t>
            </a:fld>
            <a:endParaRPr lang="sv-SE"/>
          </a:p>
        </p:txBody>
      </p:sp>
    </p:spTree>
    <p:extLst>
      <p:ext uri="{BB962C8B-B14F-4D97-AF65-F5344CB8AC3E}">
        <p14:creationId xmlns:p14="http://schemas.microsoft.com/office/powerpoint/2010/main" val="39153652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B46E17A-9ADE-417D-A875-070AA7231CB7}"/>
              </a:ext>
            </a:extLst>
          </p:cNvPr>
          <p:cNvSpPr>
            <a:spLocks noGrp="1"/>
          </p:cNvSpPr>
          <p:nvPr>
            <p:ph type="title"/>
          </p:nvPr>
        </p:nvSpPr>
        <p:spPr/>
        <p:txBody>
          <a:bodyPr/>
          <a:lstStyle/>
          <a:p>
            <a:r>
              <a:rPr lang="sv-SE" dirty="0">
                <a:effectLst>
                  <a:outerShdw blurRad="38100" dist="38100" dir="2700000" algn="tl">
                    <a:srgbClr val="000000">
                      <a:alpha val="43137"/>
                    </a:srgbClr>
                  </a:outerShdw>
                </a:effectLst>
              </a:rPr>
              <a:t>Reglerat förläggning av semester</a:t>
            </a:r>
          </a:p>
        </p:txBody>
      </p:sp>
      <p:sp>
        <p:nvSpPr>
          <p:cNvPr id="3" name="Platshållare för innehåll 2">
            <a:extLst>
              <a:ext uri="{FF2B5EF4-FFF2-40B4-BE49-F238E27FC236}">
                <a16:creationId xmlns:a16="http://schemas.microsoft.com/office/drawing/2014/main" id="{21594770-F02D-4A0B-A461-A7876D5D720E}"/>
              </a:ext>
            </a:extLst>
          </p:cNvPr>
          <p:cNvSpPr>
            <a:spLocks noGrp="1"/>
          </p:cNvSpPr>
          <p:nvPr>
            <p:ph idx="1"/>
          </p:nvPr>
        </p:nvSpPr>
        <p:spPr/>
        <p:txBody>
          <a:bodyPr/>
          <a:lstStyle/>
          <a:p>
            <a:r>
              <a:rPr lang="sv-SE" sz="2800" dirty="0"/>
              <a:t>Förläggningen av </a:t>
            </a:r>
            <a:r>
              <a:rPr lang="sv-SE" sz="2800" b="1" dirty="0"/>
              <a:t>huvudsemestern</a:t>
            </a:r>
            <a:r>
              <a:rPr lang="sv-SE" sz="2800" dirty="0"/>
              <a:t> varje kalenderår skall meddelas senast den </a:t>
            </a:r>
            <a:r>
              <a:rPr lang="sv-SE" sz="2800" b="1" dirty="0"/>
              <a:t>1 april</a:t>
            </a:r>
            <a:r>
              <a:rPr lang="sv-SE" sz="2800" dirty="0"/>
              <a:t>. </a:t>
            </a:r>
          </a:p>
          <a:p>
            <a:r>
              <a:rPr lang="sv-SE" sz="2800" dirty="0"/>
              <a:t>Söker man semester </a:t>
            </a:r>
            <a:r>
              <a:rPr lang="sv-SE" sz="2800" b="1" dirty="0"/>
              <a:t>utanför huvudsemestern </a:t>
            </a:r>
            <a:r>
              <a:rPr lang="sv-SE" sz="2800" dirty="0"/>
              <a:t>skall den anställde få besked om ledigheten är beviljad eller inte senast </a:t>
            </a:r>
            <a:r>
              <a:rPr lang="sv-SE" sz="2800" b="1" dirty="0"/>
              <a:t>14 dagar </a:t>
            </a:r>
            <a:r>
              <a:rPr lang="sv-SE" sz="2800" dirty="0"/>
              <a:t>efter att ansökan är inlämnad. </a:t>
            </a:r>
          </a:p>
          <a:p>
            <a:r>
              <a:rPr lang="sv-SE" sz="2800" dirty="0"/>
              <a:t>Får man </a:t>
            </a:r>
            <a:r>
              <a:rPr lang="sv-SE" sz="2800" b="1" dirty="0"/>
              <a:t>avslag</a:t>
            </a:r>
            <a:r>
              <a:rPr lang="sv-SE" sz="2800" dirty="0"/>
              <a:t> på sin semesteransökan skall den anställde få en </a:t>
            </a:r>
            <a:r>
              <a:rPr lang="sv-SE" sz="2800" b="1" dirty="0"/>
              <a:t>motivering</a:t>
            </a:r>
            <a:r>
              <a:rPr lang="sv-SE" sz="2800" dirty="0"/>
              <a:t>.</a:t>
            </a:r>
          </a:p>
        </p:txBody>
      </p:sp>
      <p:sp>
        <p:nvSpPr>
          <p:cNvPr id="4" name="Platshållare för datum 3">
            <a:extLst>
              <a:ext uri="{FF2B5EF4-FFF2-40B4-BE49-F238E27FC236}">
                <a16:creationId xmlns:a16="http://schemas.microsoft.com/office/drawing/2014/main" id="{3ADE8DB2-B2ED-41C0-9059-126FF6F8EAF1}"/>
              </a:ext>
            </a:extLst>
          </p:cNvPr>
          <p:cNvSpPr>
            <a:spLocks noGrp="1"/>
          </p:cNvSpPr>
          <p:nvPr>
            <p:ph type="dt" sz="half" idx="10"/>
          </p:nvPr>
        </p:nvSpPr>
        <p:spPr/>
        <p:txBody>
          <a:bodyPr/>
          <a:lstStyle/>
          <a:p>
            <a:pPr>
              <a:defRPr/>
            </a:pPr>
            <a:fld id="{6621AF14-3696-4DF5-81B6-DA70538AE642}" type="datetime1">
              <a:rPr lang="sv-SE" smtClean="0"/>
              <a:pPr>
                <a:defRPr/>
              </a:pPr>
              <a:t>2023-09-14</a:t>
            </a:fld>
            <a:endParaRPr lang="sv-SE"/>
          </a:p>
        </p:txBody>
      </p:sp>
      <p:sp>
        <p:nvSpPr>
          <p:cNvPr id="5" name="Platshållare för sidfot 4">
            <a:extLst>
              <a:ext uri="{FF2B5EF4-FFF2-40B4-BE49-F238E27FC236}">
                <a16:creationId xmlns:a16="http://schemas.microsoft.com/office/drawing/2014/main" id="{864CEBDA-6FB3-4047-8B01-5A18CB0C8457}"/>
              </a:ext>
            </a:extLst>
          </p:cNvPr>
          <p:cNvSpPr>
            <a:spLocks noGrp="1"/>
          </p:cNvSpPr>
          <p:nvPr>
            <p:ph type="ftr" sz="quarter" idx="11"/>
          </p:nvPr>
        </p:nvSpPr>
        <p:spPr/>
        <p:txBody>
          <a:bodyPr/>
          <a:lstStyle/>
          <a:p>
            <a:pPr>
              <a:defRPr/>
            </a:pPr>
            <a:r>
              <a:rPr lang="sv-SE" dirty="0"/>
              <a:t>Medlemsmöte</a:t>
            </a:r>
          </a:p>
        </p:txBody>
      </p:sp>
      <p:sp>
        <p:nvSpPr>
          <p:cNvPr id="6" name="Platshållare för bildnummer 5">
            <a:extLst>
              <a:ext uri="{FF2B5EF4-FFF2-40B4-BE49-F238E27FC236}">
                <a16:creationId xmlns:a16="http://schemas.microsoft.com/office/drawing/2014/main" id="{9A65F299-29B6-46DC-9D05-9C8D02334708}"/>
              </a:ext>
            </a:extLst>
          </p:cNvPr>
          <p:cNvSpPr>
            <a:spLocks noGrp="1"/>
          </p:cNvSpPr>
          <p:nvPr>
            <p:ph type="sldNum" sz="quarter" idx="12"/>
          </p:nvPr>
        </p:nvSpPr>
        <p:spPr/>
        <p:txBody>
          <a:bodyPr/>
          <a:lstStyle/>
          <a:p>
            <a:pPr>
              <a:defRPr/>
            </a:pPr>
            <a:fld id="{AB37993C-634C-4ADE-8E7C-9F0D87FDCC85}" type="slidenum">
              <a:rPr lang="sv-SE" smtClean="0"/>
              <a:pPr>
                <a:defRPr/>
              </a:pPr>
              <a:t>13</a:t>
            </a:fld>
            <a:endParaRPr lang="sv-SE"/>
          </a:p>
        </p:txBody>
      </p:sp>
    </p:spTree>
    <p:extLst>
      <p:ext uri="{BB962C8B-B14F-4D97-AF65-F5344CB8AC3E}">
        <p14:creationId xmlns:p14="http://schemas.microsoft.com/office/powerpoint/2010/main" val="10071329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B46E17A-9ADE-417D-A875-070AA7231CB7}"/>
              </a:ext>
            </a:extLst>
          </p:cNvPr>
          <p:cNvSpPr>
            <a:spLocks noGrp="1"/>
          </p:cNvSpPr>
          <p:nvPr>
            <p:ph type="title"/>
          </p:nvPr>
        </p:nvSpPr>
        <p:spPr/>
        <p:txBody>
          <a:bodyPr/>
          <a:lstStyle/>
          <a:p>
            <a:r>
              <a:rPr lang="sv-SE" dirty="0">
                <a:effectLst>
                  <a:outerShdw blurRad="38100" dist="38100" dir="2700000" algn="tl">
                    <a:srgbClr val="000000">
                      <a:alpha val="43137"/>
                    </a:srgbClr>
                  </a:outerShdw>
                </a:effectLst>
              </a:rPr>
              <a:t>38 timmar arbetsvecka för all produktionspersonal </a:t>
            </a:r>
          </a:p>
        </p:txBody>
      </p:sp>
      <p:sp>
        <p:nvSpPr>
          <p:cNvPr id="3" name="Platshållare för innehåll 2">
            <a:extLst>
              <a:ext uri="{FF2B5EF4-FFF2-40B4-BE49-F238E27FC236}">
                <a16:creationId xmlns:a16="http://schemas.microsoft.com/office/drawing/2014/main" id="{21594770-F02D-4A0B-A461-A7876D5D720E}"/>
              </a:ext>
            </a:extLst>
          </p:cNvPr>
          <p:cNvSpPr>
            <a:spLocks noGrp="1"/>
          </p:cNvSpPr>
          <p:nvPr>
            <p:ph idx="1"/>
          </p:nvPr>
        </p:nvSpPr>
        <p:spPr>
          <a:xfrm>
            <a:off x="641350" y="2147888"/>
            <a:ext cx="8045450" cy="4035425"/>
          </a:xfrm>
        </p:spPr>
        <p:txBody>
          <a:bodyPr/>
          <a:lstStyle/>
          <a:p>
            <a:r>
              <a:rPr lang="sv-SE" sz="2800" i="1" dirty="0"/>
              <a:t>I vårt nuvarande avtal har produktionspersonal en genomsnittlig veckoarbetstid på </a:t>
            </a:r>
            <a:r>
              <a:rPr lang="sv-SE" sz="2800" b="1" i="1" dirty="0"/>
              <a:t>38 timmar </a:t>
            </a:r>
            <a:r>
              <a:rPr lang="sv-SE" sz="2800" i="1" dirty="0"/>
              <a:t>i veckan om man arbetar som brevbärare eller chaufför. </a:t>
            </a:r>
            <a:r>
              <a:rPr lang="sv-SE" sz="2800" b="1" i="1" dirty="0"/>
              <a:t>Terminalarbetare</a:t>
            </a:r>
            <a:r>
              <a:rPr lang="sv-SE" sz="2800" i="1" dirty="0"/>
              <a:t> har </a:t>
            </a:r>
            <a:r>
              <a:rPr lang="sv-SE" sz="2800" b="1" i="1" dirty="0"/>
              <a:t>39 timmar</a:t>
            </a:r>
            <a:r>
              <a:rPr lang="sv-SE" sz="2800" i="1" dirty="0"/>
              <a:t>. </a:t>
            </a:r>
          </a:p>
          <a:p>
            <a:r>
              <a:rPr lang="sv-SE" sz="2800" dirty="0"/>
              <a:t>I det nya avtalet har vi blivit överens med arbetsgivaren om att den genomsnittliga arbetstiden per vecka inte får överstiga </a:t>
            </a:r>
            <a:r>
              <a:rPr lang="sv-SE" sz="2800" b="1" dirty="0"/>
              <a:t>38 timmar </a:t>
            </a:r>
            <a:r>
              <a:rPr lang="sv-SE" sz="2800" dirty="0"/>
              <a:t>i genomsnitt och att detta gäller för </a:t>
            </a:r>
            <a:r>
              <a:rPr lang="sv-SE" sz="2800" b="1" dirty="0"/>
              <a:t>all produktionspersonal </a:t>
            </a:r>
            <a:r>
              <a:rPr lang="sv-SE" sz="2800" dirty="0"/>
              <a:t>i PostNord. </a:t>
            </a:r>
          </a:p>
          <a:p>
            <a:r>
              <a:rPr lang="sv-SE" sz="2800" dirty="0"/>
              <a:t>Detta tillämpas från och med den </a:t>
            </a:r>
            <a:r>
              <a:rPr lang="sv-SE" sz="2800" b="1" dirty="0"/>
              <a:t>1 januari 2024</a:t>
            </a:r>
            <a:r>
              <a:rPr lang="sv-SE" sz="2800" dirty="0"/>
              <a:t>.</a:t>
            </a:r>
          </a:p>
        </p:txBody>
      </p:sp>
      <p:sp>
        <p:nvSpPr>
          <p:cNvPr id="4" name="Platshållare för datum 3">
            <a:extLst>
              <a:ext uri="{FF2B5EF4-FFF2-40B4-BE49-F238E27FC236}">
                <a16:creationId xmlns:a16="http://schemas.microsoft.com/office/drawing/2014/main" id="{3ADE8DB2-B2ED-41C0-9059-126FF6F8EAF1}"/>
              </a:ext>
            </a:extLst>
          </p:cNvPr>
          <p:cNvSpPr>
            <a:spLocks noGrp="1"/>
          </p:cNvSpPr>
          <p:nvPr>
            <p:ph type="dt" sz="half" idx="10"/>
          </p:nvPr>
        </p:nvSpPr>
        <p:spPr/>
        <p:txBody>
          <a:bodyPr/>
          <a:lstStyle/>
          <a:p>
            <a:pPr>
              <a:defRPr/>
            </a:pPr>
            <a:fld id="{6621AF14-3696-4DF5-81B6-DA70538AE642}" type="datetime1">
              <a:rPr lang="sv-SE" smtClean="0"/>
              <a:pPr>
                <a:defRPr/>
              </a:pPr>
              <a:t>2023-09-14</a:t>
            </a:fld>
            <a:endParaRPr lang="sv-SE"/>
          </a:p>
        </p:txBody>
      </p:sp>
      <p:sp>
        <p:nvSpPr>
          <p:cNvPr id="5" name="Platshållare för sidfot 4">
            <a:extLst>
              <a:ext uri="{FF2B5EF4-FFF2-40B4-BE49-F238E27FC236}">
                <a16:creationId xmlns:a16="http://schemas.microsoft.com/office/drawing/2014/main" id="{864CEBDA-6FB3-4047-8B01-5A18CB0C8457}"/>
              </a:ext>
            </a:extLst>
          </p:cNvPr>
          <p:cNvSpPr>
            <a:spLocks noGrp="1"/>
          </p:cNvSpPr>
          <p:nvPr>
            <p:ph type="ftr" sz="quarter" idx="11"/>
          </p:nvPr>
        </p:nvSpPr>
        <p:spPr/>
        <p:txBody>
          <a:bodyPr/>
          <a:lstStyle/>
          <a:p>
            <a:pPr>
              <a:defRPr/>
            </a:pPr>
            <a:r>
              <a:rPr lang="sv-SE" dirty="0"/>
              <a:t>Medlemsmöte</a:t>
            </a:r>
          </a:p>
        </p:txBody>
      </p:sp>
      <p:sp>
        <p:nvSpPr>
          <p:cNvPr id="6" name="Platshållare för bildnummer 5">
            <a:extLst>
              <a:ext uri="{FF2B5EF4-FFF2-40B4-BE49-F238E27FC236}">
                <a16:creationId xmlns:a16="http://schemas.microsoft.com/office/drawing/2014/main" id="{9A65F299-29B6-46DC-9D05-9C8D02334708}"/>
              </a:ext>
            </a:extLst>
          </p:cNvPr>
          <p:cNvSpPr>
            <a:spLocks noGrp="1"/>
          </p:cNvSpPr>
          <p:nvPr>
            <p:ph type="sldNum" sz="quarter" idx="12"/>
          </p:nvPr>
        </p:nvSpPr>
        <p:spPr/>
        <p:txBody>
          <a:bodyPr/>
          <a:lstStyle/>
          <a:p>
            <a:pPr>
              <a:defRPr/>
            </a:pPr>
            <a:fld id="{AB37993C-634C-4ADE-8E7C-9F0D87FDCC85}" type="slidenum">
              <a:rPr lang="sv-SE" smtClean="0"/>
              <a:pPr>
                <a:defRPr/>
              </a:pPr>
              <a:t>14</a:t>
            </a:fld>
            <a:endParaRPr lang="sv-SE"/>
          </a:p>
        </p:txBody>
      </p:sp>
    </p:spTree>
    <p:extLst>
      <p:ext uri="{BB962C8B-B14F-4D97-AF65-F5344CB8AC3E}">
        <p14:creationId xmlns:p14="http://schemas.microsoft.com/office/powerpoint/2010/main" val="32611376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B46E17A-9ADE-417D-A875-070AA7231CB7}"/>
              </a:ext>
            </a:extLst>
          </p:cNvPr>
          <p:cNvSpPr>
            <a:spLocks noGrp="1"/>
          </p:cNvSpPr>
          <p:nvPr>
            <p:ph type="title"/>
          </p:nvPr>
        </p:nvSpPr>
        <p:spPr/>
        <p:txBody>
          <a:bodyPr/>
          <a:lstStyle/>
          <a:p>
            <a:r>
              <a:rPr lang="sv-SE" dirty="0">
                <a:effectLst>
                  <a:outerShdw blurRad="38100" dist="38100" dir="2700000" algn="tl">
                    <a:srgbClr val="000000">
                      <a:alpha val="43137"/>
                    </a:srgbClr>
                  </a:outerShdw>
                </a:effectLst>
              </a:rPr>
              <a:t>Arbetsgrupp om OB passet ut </a:t>
            </a:r>
          </a:p>
        </p:txBody>
      </p:sp>
      <p:sp>
        <p:nvSpPr>
          <p:cNvPr id="3" name="Platshållare för innehåll 2">
            <a:extLst>
              <a:ext uri="{FF2B5EF4-FFF2-40B4-BE49-F238E27FC236}">
                <a16:creationId xmlns:a16="http://schemas.microsoft.com/office/drawing/2014/main" id="{21594770-F02D-4A0B-A461-A7876D5D720E}"/>
              </a:ext>
            </a:extLst>
          </p:cNvPr>
          <p:cNvSpPr>
            <a:spLocks noGrp="1"/>
          </p:cNvSpPr>
          <p:nvPr>
            <p:ph idx="1"/>
          </p:nvPr>
        </p:nvSpPr>
        <p:spPr>
          <a:xfrm>
            <a:off x="641349" y="2332038"/>
            <a:ext cx="8502651" cy="3851275"/>
          </a:xfrm>
        </p:spPr>
        <p:txBody>
          <a:bodyPr/>
          <a:lstStyle/>
          <a:p>
            <a:r>
              <a:rPr lang="sv-SE" sz="2800" dirty="0"/>
              <a:t>Vårt yrkande om </a:t>
            </a:r>
            <a:r>
              <a:rPr lang="sv-SE" sz="2800" dirty="0" err="1"/>
              <a:t>OB-tillägg</a:t>
            </a:r>
            <a:r>
              <a:rPr lang="sv-SE" sz="2800" dirty="0"/>
              <a:t> passet ut vid nattarbete löste vi inte denna gång. </a:t>
            </a:r>
          </a:p>
          <a:p>
            <a:r>
              <a:rPr lang="sv-SE" sz="2800" dirty="0"/>
              <a:t>En arbetsgrupp som under avtalsperioden skall utreda hur stort problemet är </a:t>
            </a:r>
          </a:p>
          <a:p>
            <a:r>
              <a:rPr lang="sv-SE" sz="2800" dirty="0"/>
              <a:t>och om det finns förutsättningar att komma överens längre fram kring en förändring.</a:t>
            </a:r>
          </a:p>
        </p:txBody>
      </p:sp>
      <p:sp>
        <p:nvSpPr>
          <p:cNvPr id="4" name="Platshållare för datum 3">
            <a:extLst>
              <a:ext uri="{FF2B5EF4-FFF2-40B4-BE49-F238E27FC236}">
                <a16:creationId xmlns:a16="http://schemas.microsoft.com/office/drawing/2014/main" id="{3ADE8DB2-B2ED-41C0-9059-126FF6F8EAF1}"/>
              </a:ext>
            </a:extLst>
          </p:cNvPr>
          <p:cNvSpPr>
            <a:spLocks noGrp="1"/>
          </p:cNvSpPr>
          <p:nvPr>
            <p:ph type="dt" sz="half" idx="10"/>
          </p:nvPr>
        </p:nvSpPr>
        <p:spPr/>
        <p:txBody>
          <a:bodyPr/>
          <a:lstStyle/>
          <a:p>
            <a:pPr>
              <a:defRPr/>
            </a:pPr>
            <a:fld id="{6621AF14-3696-4DF5-81B6-DA70538AE642}" type="datetime1">
              <a:rPr lang="sv-SE" smtClean="0"/>
              <a:pPr>
                <a:defRPr/>
              </a:pPr>
              <a:t>2023-09-14</a:t>
            </a:fld>
            <a:endParaRPr lang="sv-SE"/>
          </a:p>
        </p:txBody>
      </p:sp>
      <p:sp>
        <p:nvSpPr>
          <p:cNvPr id="5" name="Platshållare för sidfot 4">
            <a:extLst>
              <a:ext uri="{FF2B5EF4-FFF2-40B4-BE49-F238E27FC236}">
                <a16:creationId xmlns:a16="http://schemas.microsoft.com/office/drawing/2014/main" id="{864CEBDA-6FB3-4047-8B01-5A18CB0C8457}"/>
              </a:ext>
            </a:extLst>
          </p:cNvPr>
          <p:cNvSpPr>
            <a:spLocks noGrp="1"/>
          </p:cNvSpPr>
          <p:nvPr>
            <p:ph type="ftr" sz="quarter" idx="11"/>
          </p:nvPr>
        </p:nvSpPr>
        <p:spPr/>
        <p:txBody>
          <a:bodyPr/>
          <a:lstStyle/>
          <a:p>
            <a:pPr>
              <a:defRPr/>
            </a:pPr>
            <a:r>
              <a:rPr lang="sv-SE" dirty="0"/>
              <a:t>Medlemsmöte</a:t>
            </a:r>
          </a:p>
        </p:txBody>
      </p:sp>
      <p:sp>
        <p:nvSpPr>
          <p:cNvPr id="6" name="Platshållare för bildnummer 5">
            <a:extLst>
              <a:ext uri="{FF2B5EF4-FFF2-40B4-BE49-F238E27FC236}">
                <a16:creationId xmlns:a16="http://schemas.microsoft.com/office/drawing/2014/main" id="{9A65F299-29B6-46DC-9D05-9C8D02334708}"/>
              </a:ext>
            </a:extLst>
          </p:cNvPr>
          <p:cNvSpPr>
            <a:spLocks noGrp="1"/>
          </p:cNvSpPr>
          <p:nvPr>
            <p:ph type="sldNum" sz="quarter" idx="12"/>
          </p:nvPr>
        </p:nvSpPr>
        <p:spPr/>
        <p:txBody>
          <a:bodyPr/>
          <a:lstStyle/>
          <a:p>
            <a:pPr>
              <a:defRPr/>
            </a:pPr>
            <a:fld id="{AB37993C-634C-4ADE-8E7C-9F0D87FDCC85}" type="slidenum">
              <a:rPr lang="sv-SE" smtClean="0"/>
              <a:pPr>
                <a:defRPr/>
              </a:pPr>
              <a:t>15</a:t>
            </a:fld>
            <a:endParaRPr lang="sv-SE"/>
          </a:p>
        </p:txBody>
      </p:sp>
    </p:spTree>
    <p:extLst>
      <p:ext uri="{BB962C8B-B14F-4D97-AF65-F5344CB8AC3E}">
        <p14:creationId xmlns:p14="http://schemas.microsoft.com/office/powerpoint/2010/main" val="15549489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B46E17A-9ADE-417D-A875-070AA7231CB7}"/>
              </a:ext>
            </a:extLst>
          </p:cNvPr>
          <p:cNvSpPr>
            <a:spLocks noGrp="1"/>
          </p:cNvSpPr>
          <p:nvPr>
            <p:ph type="title"/>
          </p:nvPr>
        </p:nvSpPr>
        <p:spPr/>
        <p:txBody>
          <a:bodyPr/>
          <a:lstStyle/>
          <a:p>
            <a:r>
              <a:rPr lang="sv-SE" dirty="0">
                <a:effectLst>
                  <a:outerShdw blurRad="38100" dist="38100" dir="2700000" algn="tl">
                    <a:srgbClr val="000000">
                      <a:alpha val="43137"/>
                    </a:srgbClr>
                  </a:outerShdw>
                </a:effectLst>
              </a:rPr>
              <a:t>Arbetsgrupp om att inte spara komp</a:t>
            </a:r>
          </a:p>
        </p:txBody>
      </p:sp>
      <p:sp>
        <p:nvSpPr>
          <p:cNvPr id="3" name="Platshållare för innehåll 2">
            <a:extLst>
              <a:ext uri="{FF2B5EF4-FFF2-40B4-BE49-F238E27FC236}">
                <a16:creationId xmlns:a16="http://schemas.microsoft.com/office/drawing/2014/main" id="{21594770-F02D-4A0B-A461-A7876D5D720E}"/>
              </a:ext>
            </a:extLst>
          </p:cNvPr>
          <p:cNvSpPr>
            <a:spLocks noGrp="1"/>
          </p:cNvSpPr>
          <p:nvPr>
            <p:ph idx="1"/>
          </p:nvPr>
        </p:nvSpPr>
        <p:spPr>
          <a:xfrm>
            <a:off x="641349" y="2332038"/>
            <a:ext cx="8502651" cy="3851275"/>
          </a:xfrm>
        </p:spPr>
        <p:txBody>
          <a:bodyPr/>
          <a:lstStyle/>
          <a:p>
            <a:r>
              <a:rPr lang="sv-SE" sz="2800" dirty="0"/>
              <a:t>Parterna kommer även att tillsätta en arbetsgrupp som skall se hur de anställda i högre grad skall kompensera sig med </a:t>
            </a:r>
            <a:r>
              <a:rPr lang="sv-SE" sz="2800" b="1" dirty="0"/>
              <a:t>ledig tid i nära anslutning </a:t>
            </a:r>
            <a:r>
              <a:rPr lang="sv-SE" sz="2800" dirty="0"/>
              <a:t>till övertidsarbete istället för att spara komptimmar. </a:t>
            </a:r>
          </a:p>
          <a:p>
            <a:r>
              <a:rPr lang="sv-SE" sz="2800" dirty="0"/>
              <a:t>Arbetsgruppen skall även se över hur de anställda i högre grad skall få sådan ledighet beviljad.</a:t>
            </a:r>
          </a:p>
        </p:txBody>
      </p:sp>
      <p:sp>
        <p:nvSpPr>
          <p:cNvPr id="4" name="Platshållare för datum 3">
            <a:extLst>
              <a:ext uri="{FF2B5EF4-FFF2-40B4-BE49-F238E27FC236}">
                <a16:creationId xmlns:a16="http://schemas.microsoft.com/office/drawing/2014/main" id="{3ADE8DB2-B2ED-41C0-9059-126FF6F8EAF1}"/>
              </a:ext>
            </a:extLst>
          </p:cNvPr>
          <p:cNvSpPr>
            <a:spLocks noGrp="1"/>
          </p:cNvSpPr>
          <p:nvPr>
            <p:ph type="dt" sz="half" idx="10"/>
          </p:nvPr>
        </p:nvSpPr>
        <p:spPr/>
        <p:txBody>
          <a:bodyPr/>
          <a:lstStyle/>
          <a:p>
            <a:pPr>
              <a:defRPr/>
            </a:pPr>
            <a:fld id="{6621AF14-3696-4DF5-81B6-DA70538AE642}" type="datetime1">
              <a:rPr lang="sv-SE" smtClean="0"/>
              <a:pPr>
                <a:defRPr/>
              </a:pPr>
              <a:t>2023-09-14</a:t>
            </a:fld>
            <a:endParaRPr lang="sv-SE"/>
          </a:p>
        </p:txBody>
      </p:sp>
      <p:sp>
        <p:nvSpPr>
          <p:cNvPr id="5" name="Platshållare för sidfot 4">
            <a:extLst>
              <a:ext uri="{FF2B5EF4-FFF2-40B4-BE49-F238E27FC236}">
                <a16:creationId xmlns:a16="http://schemas.microsoft.com/office/drawing/2014/main" id="{864CEBDA-6FB3-4047-8B01-5A18CB0C8457}"/>
              </a:ext>
            </a:extLst>
          </p:cNvPr>
          <p:cNvSpPr>
            <a:spLocks noGrp="1"/>
          </p:cNvSpPr>
          <p:nvPr>
            <p:ph type="ftr" sz="quarter" idx="11"/>
          </p:nvPr>
        </p:nvSpPr>
        <p:spPr/>
        <p:txBody>
          <a:bodyPr/>
          <a:lstStyle/>
          <a:p>
            <a:pPr>
              <a:defRPr/>
            </a:pPr>
            <a:r>
              <a:rPr lang="sv-SE" dirty="0"/>
              <a:t>Medlemsmöte</a:t>
            </a:r>
          </a:p>
        </p:txBody>
      </p:sp>
      <p:sp>
        <p:nvSpPr>
          <p:cNvPr id="6" name="Platshållare för bildnummer 5">
            <a:extLst>
              <a:ext uri="{FF2B5EF4-FFF2-40B4-BE49-F238E27FC236}">
                <a16:creationId xmlns:a16="http://schemas.microsoft.com/office/drawing/2014/main" id="{9A65F299-29B6-46DC-9D05-9C8D02334708}"/>
              </a:ext>
            </a:extLst>
          </p:cNvPr>
          <p:cNvSpPr>
            <a:spLocks noGrp="1"/>
          </p:cNvSpPr>
          <p:nvPr>
            <p:ph type="sldNum" sz="quarter" idx="12"/>
          </p:nvPr>
        </p:nvSpPr>
        <p:spPr/>
        <p:txBody>
          <a:bodyPr/>
          <a:lstStyle/>
          <a:p>
            <a:pPr>
              <a:defRPr/>
            </a:pPr>
            <a:fld id="{AB37993C-634C-4ADE-8E7C-9F0D87FDCC85}" type="slidenum">
              <a:rPr lang="sv-SE" smtClean="0"/>
              <a:pPr>
                <a:defRPr/>
              </a:pPr>
              <a:t>16</a:t>
            </a:fld>
            <a:endParaRPr lang="sv-SE"/>
          </a:p>
        </p:txBody>
      </p:sp>
    </p:spTree>
    <p:extLst>
      <p:ext uri="{BB962C8B-B14F-4D97-AF65-F5344CB8AC3E}">
        <p14:creationId xmlns:p14="http://schemas.microsoft.com/office/powerpoint/2010/main" val="20830110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B46E17A-9ADE-417D-A875-070AA7231CB7}"/>
              </a:ext>
            </a:extLst>
          </p:cNvPr>
          <p:cNvSpPr>
            <a:spLocks noGrp="1"/>
          </p:cNvSpPr>
          <p:nvPr>
            <p:ph type="title"/>
          </p:nvPr>
        </p:nvSpPr>
        <p:spPr>
          <a:xfrm>
            <a:off x="641350" y="1004888"/>
            <a:ext cx="8045450" cy="778645"/>
          </a:xfrm>
        </p:spPr>
        <p:txBody>
          <a:bodyPr wrap="square" anchor="ctr">
            <a:normAutofit/>
          </a:bodyPr>
          <a:lstStyle/>
          <a:p>
            <a:r>
              <a:rPr lang="sv-SE" dirty="0">
                <a:effectLst>
                  <a:outerShdw blurRad="38100" dist="38100" dir="2700000" algn="tl">
                    <a:srgbClr val="000000">
                      <a:alpha val="43137"/>
                    </a:srgbClr>
                  </a:outerShdw>
                </a:effectLst>
              </a:rPr>
              <a:t>Central info om avtalet</a:t>
            </a:r>
          </a:p>
        </p:txBody>
      </p:sp>
      <p:sp>
        <p:nvSpPr>
          <p:cNvPr id="3" name="Platshållare för innehåll 2">
            <a:extLst>
              <a:ext uri="{FF2B5EF4-FFF2-40B4-BE49-F238E27FC236}">
                <a16:creationId xmlns:a16="http://schemas.microsoft.com/office/drawing/2014/main" id="{21594770-F02D-4A0B-A461-A7876D5D720E}"/>
              </a:ext>
            </a:extLst>
          </p:cNvPr>
          <p:cNvSpPr>
            <a:spLocks noGrp="1"/>
          </p:cNvSpPr>
          <p:nvPr>
            <p:ph sz="half" idx="1"/>
          </p:nvPr>
        </p:nvSpPr>
        <p:spPr>
          <a:xfrm>
            <a:off x="640809" y="1834098"/>
            <a:ext cx="3854993" cy="3850111"/>
          </a:xfrm>
        </p:spPr>
        <p:txBody>
          <a:bodyPr wrap="square" anchor="t">
            <a:normAutofit/>
          </a:bodyPr>
          <a:lstStyle/>
          <a:p>
            <a:r>
              <a:rPr lang="sv-SE" dirty="0"/>
              <a:t>Medlemsinformation vecka 27</a:t>
            </a:r>
          </a:p>
          <a:p>
            <a:endParaRPr lang="sv-SE" dirty="0"/>
          </a:p>
          <a:p>
            <a:r>
              <a:rPr lang="sv-SE" dirty="0"/>
              <a:t>Medlemsmöten</a:t>
            </a:r>
          </a:p>
          <a:p>
            <a:endParaRPr lang="sv-SE" dirty="0"/>
          </a:p>
          <a:p>
            <a:r>
              <a:rPr lang="sv-SE" dirty="0"/>
              <a:t>Nya </a:t>
            </a:r>
            <a:r>
              <a:rPr lang="sv-SE"/>
              <a:t>avtalet kommer inom kort </a:t>
            </a:r>
            <a:r>
              <a:rPr lang="sv-SE" dirty="0"/>
              <a:t>upp på Seko Postens hemsida</a:t>
            </a:r>
          </a:p>
          <a:p>
            <a:endParaRPr lang="sv-SE" dirty="0"/>
          </a:p>
          <a:p>
            <a:r>
              <a:rPr lang="sv-SE" dirty="0"/>
              <a:t>Extra avtalsnummer av Seko Postens medlemstidning. Kom i början av juli.</a:t>
            </a:r>
          </a:p>
        </p:txBody>
      </p:sp>
      <p:sp>
        <p:nvSpPr>
          <p:cNvPr id="4" name="Platshållare för datum 3">
            <a:extLst>
              <a:ext uri="{FF2B5EF4-FFF2-40B4-BE49-F238E27FC236}">
                <a16:creationId xmlns:a16="http://schemas.microsoft.com/office/drawing/2014/main" id="{3ADE8DB2-B2ED-41C0-9059-126FF6F8EAF1}"/>
              </a:ext>
            </a:extLst>
          </p:cNvPr>
          <p:cNvSpPr>
            <a:spLocks noGrp="1"/>
          </p:cNvSpPr>
          <p:nvPr>
            <p:ph type="dt" sz="half" idx="10"/>
          </p:nvPr>
        </p:nvSpPr>
        <p:spPr>
          <a:xfrm>
            <a:off x="457200" y="6457950"/>
            <a:ext cx="874713" cy="261938"/>
          </a:xfrm>
        </p:spPr>
        <p:txBody>
          <a:bodyPr anchor="ctr">
            <a:normAutofit/>
          </a:bodyPr>
          <a:lstStyle/>
          <a:p>
            <a:pPr>
              <a:spcAft>
                <a:spcPts val="600"/>
              </a:spcAft>
              <a:defRPr/>
            </a:pPr>
            <a:fld id="{6621AF14-3696-4DF5-81B6-DA70538AE642}" type="datetime1">
              <a:rPr lang="sv-SE" smtClean="0"/>
              <a:pPr>
                <a:spcAft>
                  <a:spcPts val="600"/>
                </a:spcAft>
                <a:defRPr/>
              </a:pPr>
              <a:t>2023-09-14</a:t>
            </a:fld>
            <a:endParaRPr lang="sv-SE"/>
          </a:p>
        </p:txBody>
      </p:sp>
      <p:sp>
        <p:nvSpPr>
          <p:cNvPr id="5" name="Platshållare för sidfot 4">
            <a:extLst>
              <a:ext uri="{FF2B5EF4-FFF2-40B4-BE49-F238E27FC236}">
                <a16:creationId xmlns:a16="http://schemas.microsoft.com/office/drawing/2014/main" id="{864CEBDA-6FB3-4047-8B01-5A18CB0C8457}"/>
              </a:ext>
            </a:extLst>
          </p:cNvPr>
          <p:cNvSpPr>
            <a:spLocks noGrp="1"/>
          </p:cNvSpPr>
          <p:nvPr>
            <p:ph type="ftr" sz="quarter" idx="11"/>
          </p:nvPr>
        </p:nvSpPr>
        <p:spPr>
          <a:xfrm>
            <a:off x="1514475" y="6457950"/>
            <a:ext cx="6119813" cy="261938"/>
          </a:xfrm>
        </p:spPr>
        <p:txBody>
          <a:bodyPr anchor="ctr">
            <a:normAutofit/>
          </a:bodyPr>
          <a:lstStyle/>
          <a:p>
            <a:pPr>
              <a:spcAft>
                <a:spcPts val="600"/>
              </a:spcAft>
              <a:defRPr/>
            </a:pPr>
            <a:r>
              <a:rPr lang="sv-SE" dirty="0"/>
              <a:t>Medlemsmöte</a:t>
            </a:r>
            <a:endParaRPr lang="sv-SE"/>
          </a:p>
        </p:txBody>
      </p:sp>
      <p:sp>
        <p:nvSpPr>
          <p:cNvPr id="6" name="Platshållare för bildnummer 5">
            <a:extLst>
              <a:ext uri="{FF2B5EF4-FFF2-40B4-BE49-F238E27FC236}">
                <a16:creationId xmlns:a16="http://schemas.microsoft.com/office/drawing/2014/main" id="{9A65F299-29B6-46DC-9D05-9C8D02334708}"/>
              </a:ext>
            </a:extLst>
          </p:cNvPr>
          <p:cNvSpPr>
            <a:spLocks noGrp="1"/>
          </p:cNvSpPr>
          <p:nvPr>
            <p:ph type="sldNum" sz="quarter" idx="12"/>
          </p:nvPr>
        </p:nvSpPr>
        <p:spPr>
          <a:xfrm>
            <a:off x="7818438" y="6457950"/>
            <a:ext cx="868362" cy="261938"/>
          </a:xfrm>
        </p:spPr>
        <p:txBody>
          <a:bodyPr anchor="ctr">
            <a:normAutofit/>
          </a:bodyPr>
          <a:lstStyle/>
          <a:p>
            <a:pPr>
              <a:spcAft>
                <a:spcPts val="600"/>
              </a:spcAft>
              <a:defRPr/>
            </a:pPr>
            <a:fld id="{AB37993C-634C-4ADE-8E7C-9F0D87FDCC85}" type="slidenum">
              <a:rPr lang="sv-SE" smtClean="0"/>
              <a:pPr>
                <a:spcAft>
                  <a:spcPts val="600"/>
                </a:spcAft>
                <a:defRPr/>
              </a:pPr>
              <a:t>17</a:t>
            </a:fld>
            <a:endParaRPr lang="sv-SE"/>
          </a:p>
        </p:txBody>
      </p:sp>
      <p:pic>
        <p:nvPicPr>
          <p:cNvPr id="9" name="Bildobjekt 8">
            <a:extLst>
              <a:ext uri="{FF2B5EF4-FFF2-40B4-BE49-F238E27FC236}">
                <a16:creationId xmlns:a16="http://schemas.microsoft.com/office/drawing/2014/main" id="{1075E316-8406-0570-7583-08F6BB48EC3D}"/>
              </a:ext>
            </a:extLst>
          </p:cNvPr>
          <p:cNvPicPr>
            <a:picLocks noChangeAspect="1"/>
          </p:cNvPicPr>
          <p:nvPr/>
        </p:nvPicPr>
        <p:blipFill>
          <a:blip r:embed="rId3"/>
          <a:stretch>
            <a:fillRect/>
          </a:stretch>
        </p:blipFill>
        <p:spPr>
          <a:xfrm>
            <a:off x="4406854" y="2625259"/>
            <a:ext cx="4279946" cy="2539014"/>
          </a:xfrm>
          <a:prstGeom prst="rect">
            <a:avLst/>
          </a:prstGeom>
        </p:spPr>
      </p:pic>
    </p:spTree>
    <p:extLst>
      <p:ext uri="{BB962C8B-B14F-4D97-AF65-F5344CB8AC3E}">
        <p14:creationId xmlns:p14="http://schemas.microsoft.com/office/powerpoint/2010/main" val="20926327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11EA1B4-F9BB-43B5-B64F-31BF8A3CDEE7}"/>
              </a:ext>
            </a:extLst>
          </p:cNvPr>
          <p:cNvSpPr>
            <a:spLocks noGrp="1"/>
          </p:cNvSpPr>
          <p:nvPr>
            <p:ph type="title"/>
          </p:nvPr>
        </p:nvSpPr>
        <p:spPr/>
        <p:txBody>
          <a:bodyPr/>
          <a:lstStyle/>
          <a:p>
            <a:r>
              <a:rPr lang="sv-SE" dirty="0">
                <a:effectLst>
                  <a:outerShdw blurRad="38100" dist="38100" dir="2700000" algn="tl">
                    <a:srgbClr val="000000">
                      <a:alpha val="43137"/>
                    </a:srgbClr>
                  </a:outerShdw>
                </a:effectLst>
              </a:rPr>
              <a:t>Övriga frågor</a:t>
            </a:r>
          </a:p>
        </p:txBody>
      </p:sp>
      <p:sp>
        <p:nvSpPr>
          <p:cNvPr id="3" name="Platshållare för innehåll 2">
            <a:extLst>
              <a:ext uri="{FF2B5EF4-FFF2-40B4-BE49-F238E27FC236}">
                <a16:creationId xmlns:a16="http://schemas.microsoft.com/office/drawing/2014/main" id="{B2EB3BF0-E3BE-40ED-8C93-E99253E4F132}"/>
              </a:ext>
            </a:extLst>
          </p:cNvPr>
          <p:cNvSpPr>
            <a:spLocks noGrp="1"/>
          </p:cNvSpPr>
          <p:nvPr>
            <p:ph idx="1"/>
          </p:nvPr>
        </p:nvSpPr>
        <p:spPr/>
        <p:txBody>
          <a:bodyPr/>
          <a:lstStyle/>
          <a:p>
            <a:r>
              <a:rPr lang="sv-SE" dirty="0"/>
              <a:t>Något vi missat att ta upp?</a:t>
            </a:r>
          </a:p>
          <a:p>
            <a:pPr marL="0" indent="0">
              <a:buNone/>
            </a:pPr>
            <a:endParaRPr lang="sv-SE" dirty="0"/>
          </a:p>
        </p:txBody>
      </p:sp>
      <p:sp>
        <p:nvSpPr>
          <p:cNvPr id="4" name="Platshållare för datum 3">
            <a:extLst>
              <a:ext uri="{FF2B5EF4-FFF2-40B4-BE49-F238E27FC236}">
                <a16:creationId xmlns:a16="http://schemas.microsoft.com/office/drawing/2014/main" id="{32948A5E-1C90-48CE-BD8D-C5DF9BC60210}"/>
              </a:ext>
            </a:extLst>
          </p:cNvPr>
          <p:cNvSpPr>
            <a:spLocks noGrp="1"/>
          </p:cNvSpPr>
          <p:nvPr>
            <p:ph type="dt" sz="half" idx="10"/>
          </p:nvPr>
        </p:nvSpPr>
        <p:spPr/>
        <p:txBody>
          <a:bodyPr/>
          <a:lstStyle/>
          <a:p>
            <a:pPr>
              <a:defRPr/>
            </a:pPr>
            <a:fld id="{6621AF14-3696-4DF5-81B6-DA70538AE642}" type="datetime1">
              <a:rPr lang="sv-SE" smtClean="0"/>
              <a:pPr>
                <a:defRPr/>
              </a:pPr>
              <a:t>2023-09-14</a:t>
            </a:fld>
            <a:endParaRPr lang="sv-SE"/>
          </a:p>
        </p:txBody>
      </p:sp>
      <p:sp>
        <p:nvSpPr>
          <p:cNvPr id="5" name="Platshållare för sidfot 4">
            <a:extLst>
              <a:ext uri="{FF2B5EF4-FFF2-40B4-BE49-F238E27FC236}">
                <a16:creationId xmlns:a16="http://schemas.microsoft.com/office/drawing/2014/main" id="{BC4B30D5-471C-4997-B2EA-450A0E036C8B}"/>
              </a:ext>
            </a:extLst>
          </p:cNvPr>
          <p:cNvSpPr>
            <a:spLocks noGrp="1"/>
          </p:cNvSpPr>
          <p:nvPr>
            <p:ph type="ftr" sz="quarter" idx="11"/>
          </p:nvPr>
        </p:nvSpPr>
        <p:spPr/>
        <p:txBody>
          <a:bodyPr/>
          <a:lstStyle/>
          <a:p>
            <a:pPr>
              <a:defRPr/>
            </a:pPr>
            <a:r>
              <a:rPr lang="sv-SE" dirty="0"/>
              <a:t>Medlemsmöte</a:t>
            </a:r>
          </a:p>
        </p:txBody>
      </p:sp>
      <p:sp>
        <p:nvSpPr>
          <p:cNvPr id="6" name="Platshållare för bildnummer 5">
            <a:extLst>
              <a:ext uri="{FF2B5EF4-FFF2-40B4-BE49-F238E27FC236}">
                <a16:creationId xmlns:a16="http://schemas.microsoft.com/office/drawing/2014/main" id="{CF6BE19F-7861-479C-89ED-144BB828F320}"/>
              </a:ext>
            </a:extLst>
          </p:cNvPr>
          <p:cNvSpPr>
            <a:spLocks noGrp="1"/>
          </p:cNvSpPr>
          <p:nvPr>
            <p:ph type="sldNum" sz="quarter" idx="12"/>
          </p:nvPr>
        </p:nvSpPr>
        <p:spPr/>
        <p:txBody>
          <a:bodyPr/>
          <a:lstStyle/>
          <a:p>
            <a:pPr>
              <a:defRPr/>
            </a:pPr>
            <a:fld id="{AB37993C-634C-4ADE-8E7C-9F0D87FDCC85}" type="slidenum">
              <a:rPr lang="sv-SE" smtClean="0"/>
              <a:pPr>
                <a:defRPr/>
              </a:pPr>
              <a:t>18</a:t>
            </a:fld>
            <a:endParaRPr lang="sv-SE"/>
          </a:p>
        </p:txBody>
      </p:sp>
    </p:spTree>
    <p:extLst>
      <p:ext uri="{BB962C8B-B14F-4D97-AF65-F5344CB8AC3E}">
        <p14:creationId xmlns:p14="http://schemas.microsoft.com/office/powerpoint/2010/main" val="32952235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E0AC657-3878-4361-B73A-785C5A4FBC1F}"/>
              </a:ext>
            </a:extLst>
          </p:cNvPr>
          <p:cNvSpPr>
            <a:spLocks noGrp="1"/>
          </p:cNvSpPr>
          <p:nvPr>
            <p:ph type="ctrTitle"/>
          </p:nvPr>
        </p:nvSpPr>
        <p:spPr/>
        <p:txBody>
          <a:bodyPr/>
          <a:lstStyle/>
          <a:p>
            <a:endParaRPr lang="sv-SE"/>
          </a:p>
        </p:txBody>
      </p:sp>
      <p:sp>
        <p:nvSpPr>
          <p:cNvPr id="3" name="Underrubrik 2">
            <a:extLst>
              <a:ext uri="{FF2B5EF4-FFF2-40B4-BE49-F238E27FC236}">
                <a16:creationId xmlns:a16="http://schemas.microsoft.com/office/drawing/2014/main" id="{17F840E5-7F70-46BF-9559-6A8494733BA9}"/>
              </a:ext>
            </a:extLst>
          </p:cNvPr>
          <p:cNvSpPr>
            <a:spLocks noGrp="1"/>
          </p:cNvSpPr>
          <p:nvPr>
            <p:ph type="subTitle" idx="1"/>
          </p:nvPr>
        </p:nvSpPr>
        <p:spPr>
          <a:xfrm>
            <a:off x="640810" y="1620570"/>
            <a:ext cx="8045993" cy="4561579"/>
          </a:xfrm>
        </p:spPr>
        <p:txBody>
          <a:bodyPr/>
          <a:lstStyle/>
          <a:p>
            <a:pPr algn="ctr">
              <a:lnSpc>
                <a:spcPct val="100000"/>
              </a:lnSpc>
            </a:pPr>
            <a:r>
              <a:rPr lang="sv-SE" sz="7000" b="1" spc="-150" dirty="0">
                <a:solidFill>
                  <a:schemeClr val="tx1"/>
                </a:solidFill>
                <a:effectLst>
                  <a:outerShdw blurRad="38100" dist="38100" dir="2700000" algn="tl">
                    <a:srgbClr val="000000">
                      <a:alpha val="43137"/>
                    </a:srgbClr>
                  </a:outerShdw>
                </a:effectLst>
              </a:rPr>
              <a:t>Tack så mycket!</a:t>
            </a:r>
          </a:p>
        </p:txBody>
      </p:sp>
    </p:spTree>
    <p:extLst>
      <p:ext uri="{BB962C8B-B14F-4D97-AF65-F5344CB8AC3E}">
        <p14:creationId xmlns:p14="http://schemas.microsoft.com/office/powerpoint/2010/main" val="21976827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15362" name="Rubrik 1"/>
          <p:cNvSpPr>
            <a:spLocks noGrp="1"/>
          </p:cNvSpPr>
          <p:nvPr>
            <p:ph type="ctrTitle"/>
          </p:nvPr>
        </p:nvSpPr>
        <p:spPr>
          <a:xfrm>
            <a:off x="641350" y="1006475"/>
            <a:ext cx="8045450" cy="1143000"/>
          </a:xfrm>
        </p:spPr>
        <p:txBody>
          <a:bodyPr/>
          <a:lstStyle/>
          <a:p>
            <a:pPr eaLnBrk="1" hangingPunct="1"/>
            <a:r>
              <a:rPr lang="sv-SE" sz="5400" dirty="0">
                <a:effectLst>
                  <a:outerShdw blurRad="38100" dist="38100" dir="2700000" algn="tl">
                    <a:srgbClr val="000000">
                      <a:alpha val="43137"/>
                    </a:srgbClr>
                  </a:outerShdw>
                </a:effectLst>
                <a:ea typeface="ヒラギノ角ゴ Pro W3"/>
                <a:cs typeface="ヒラギノ角ゴ Pro W3"/>
              </a:rPr>
              <a:t>Avtal 2023-2025</a:t>
            </a:r>
          </a:p>
        </p:txBody>
      </p:sp>
      <p:sp>
        <p:nvSpPr>
          <p:cNvPr id="15363" name="Underrubrik 2"/>
          <p:cNvSpPr>
            <a:spLocks noGrp="1"/>
          </p:cNvSpPr>
          <p:nvPr>
            <p:ph type="subTitle" idx="1"/>
          </p:nvPr>
        </p:nvSpPr>
        <p:spPr>
          <a:xfrm>
            <a:off x="641350" y="2332039"/>
            <a:ext cx="8045450" cy="2376488"/>
          </a:xfrm>
        </p:spPr>
        <p:txBody>
          <a:bodyPr/>
          <a:lstStyle/>
          <a:p>
            <a:pPr eaLnBrk="1" hangingPunct="1"/>
            <a:endParaRPr lang="en-US" dirty="0">
              <a:ea typeface="ヒラギノ角ゴ Pro W3"/>
              <a:cs typeface="ヒラギノ角ゴ Pro W3"/>
            </a:endParaRPr>
          </a:p>
        </p:txBody>
      </p:sp>
    </p:spTree>
    <p:extLst>
      <p:ext uri="{BB962C8B-B14F-4D97-AF65-F5344CB8AC3E}">
        <p14:creationId xmlns:p14="http://schemas.microsoft.com/office/powerpoint/2010/main" val="12341623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B46E17A-9ADE-417D-A875-070AA7231CB7}"/>
              </a:ext>
            </a:extLst>
          </p:cNvPr>
          <p:cNvSpPr>
            <a:spLocks noGrp="1"/>
          </p:cNvSpPr>
          <p:nvPr>
            <p:ph type="title"/>
          </p:nvPr>
        </p:nvSpPr>
        <p:spPr>
          <a:xfrm>
            <a:off x="641350" y="1004888"/>
            <a:ext cx="8045450" cy="1143000"/>
          </a:xfrm>
        </p:spPr>
        <p:txBody>
          <a:bodyPr wrap="square" anchor="ctr">
            <a:normAutofit/>
          </a:bodyPr>
          <a:lstStyle/>
          <a:p>
            <a:r>
              <a:rPr lang="sv-SE" dirty="0">
                <a:effectLst>
                  <a:outerShdw blurRad="38100" dist="38100" dir="2700000" algn="tl">
                    <a:srgbClr val="000000">
                      <a:alpha val="43137"/>
                    </a:srgbClr>
                  </a:outerShdw>
                </a:effectLst>
              </a:rPr>
              <a:t>Innan vi börjar</a:t>
            </a:r>
          </a:p>
        </p:txBody>
      </p:sp>
      <p:sp>
        <p:nvSpPr>
          <p:cNvPr id="3" name="Platshållare för innehåll 2">
            <a:extLst>
              <a:ext uri="{FF2B5EF4-FFF2-40B4-BE49-F238E27FC236}">
                <a16:creationId xmlns:a16="http://schemas.microsoft.com/office/drawing/2014/main" id="{21594770-F02D-4A0B-A461-A7876D5D720E}"/>
              </a:ext>
            </a:extLst>
          </p:cNvPr>
          <p:cNvSpPr>
            <a:spLocks noGrp="1"/>
          </p:cNvSpPr>
          <p:nvPr>
            <p:ph sz="half" idx="1"/>
          </p:nvPr>
        </p:nvSpPr>
        <p:spPr>
          <a:xfrm>
            <a:off x="640809" y="2332037"/>
            <a:ext cx="3854993" cy="3850111"/>
          </a:xfrm>
        </p:spPr>
        <p:txBody>
          <a:bodyPr wrap="square" anchor="t">
            <a:normAutofit/>
          </a:bodyPr>
          <a:lstStyle/>
          <a:p>
            <a:pPr marL="0" indent="0">
              <a:buNone/>
            </a:pPr>
            <a:r>
              <a:rPr lang="sv-SE" sz="1700" dirty="0"/>
              <a:t>Det är viktigt för oss att kunna nå våra medlemmar snabbt med viktig information. Du kan följa oss via våra sociala medier, </a:t>
            </a:r>
            <a:r>
              <a:rPr lang="sv-SE" sz="1700" dirty="0" err="1"/>
              <a:t>facebook</a:t>
            </a:r>
            <a:r>
              <a:rPr lang="sv-SE" sz="1700" dirty="0"/>
              <a:t> och </a:t>
            </a:r>
            <a:r>
              <a:rPr lang="sv-SE" sz="1700" dirty="0" err="1"/>
              <a:t>instagram</a:t>
            </a:r>
            <a:r>
              <a:rPr lang="sv-SE" sz="1700" dirty="0"/>
              <a:t>, men det bästa sättet är att se till av vi har din mejladress. Då missar du ingenting. Skanna koden för att komma till Mina Sidor på Sekos hemsida. Där kan du lägga till en mejladress om du inte redan gjort det. Tack!</a:t>
            </a:r>
          </a:p>
        </p:txBody>
      </p:sp>
      <p:pic>
        <p:nvPicPr>
          <p:cNvPr id="8" name="Bildobjekt 7" descr="En bild som visar mönster, Grafik, kvadrat, pixel&#10;&#10;Automatiskt genererad beskrivning">
            <a:extLst>
              <a:ext uri="{FF2B5EF4-FFF2-40B4-BE49-F238E27FC236}">
                <a16:creationId xmlns:a16="http://schemas.microsoft.com/office/drawing/2014/main" id="{EE51E3C9-BC40-5CB7-B4AD-54500C603FBE}"/>
              </a:ext>
            </a:extLst>
          </p:cNvPr>
          <p:cNvPicPr>
            <a:picLocks noChangeAspect="1"/>
          </p:cNvPicPr>
          <p:nvPr/>
        </p:nvPicPr>
        <p:blipFill>
          <a:blip r:embed="rId3"/>
          <a:stretch>
            <a:fillRect/>
          </a:stretch>
        </p:blipFill>
        <p:spPr>
          <a:xfrm>
            <a:off x="4834251" y="2332036"/>
            <a:ext cx="3850109" cy="3850109"/>
          </a:xfrm>
          <a:prstGeom prst="rect">
            <a:avLst/>
          </a:prstGeom>
          <a:noFill/>
        </p:spPr>
      </p:pic>
      <p:sp>
        <p:nvSpPr>
          <p:cNvPr id="4" name="Platshållare för datum 3">
            <a:extLst>
              <a:ext uri="{FF2B5EF4-FFF2-40B4-BE49-F238E27FC236}">
                <a16:creationId xmlns:a16="http://schemas.microsoft.com/office/drawing/2014/main" id="{3ADE8DB2-B2ED-41C0-9059-126FF6F8EAF1}"/>
              </a:ext>
            </a:extLst>
          </p:cNvPr>
          <p:cNvSpPr>
            <a:spLocks noGrp="1"/>
          </p:cNvSpPr>
          <p:nvPr>
            <p:ph type="dt" sz="half" idx="10"/>
          </p:nvPr>
        </p:nvSpPr>
        <p:spPr>
          <a:xfrm>
            <a:off x="457200" y="6457950"/>
            <a:ext cx="874713" cy="261938"/>
          </a:xfrm>
        </p:spPr>
        <p:txBody>
          <a:bodyPr anchor="ctr">
            <a:normAutofit/>
          </a:bodyPr>
          <a:lstStyle/>
          <a:p>
            <a:pPr>
              <a:spcAft>
                <a:spcPts val="600"/>
              </a:spcAft>
              <a:defRPr/>
            </a:pPr>
            <a:fld id="{6621AF14-3696-4DF5-81B6-DA70538AE642}" type="datetime1">
              <a:rPr lang="sv-SE" smtClean="0"/>
              <a:pPr>
                <a:spcAft>
                  <a:spcPts val="600"/>
                </a:spcAft>
                <a:defRPr/>
              </a:pPr>
              <a:t>2023-09-14</a:t>
            </a:fld>
            <a:endParaRPr lang="sv-SE"/>
          </a:p>
        </p:txBody>
      </p:sp>
      <p:sp>
        <p:nvSpPr>
          <p:cNvPr id="5" name="Platshållare för sidfot 4">
            <a:extLst>
              <a:ext uri="{FF2B5EF4-FFF2-40B4-BE49-F238E27FC236}">
                <a16:creationId xmlns:a16="http://schemas.microsoft.com/office/drawing/2014/main" id="{864CEBDA-6FB3-4047-8B01-5A18CB0C8457}"/>
              </a:ext>
            </a:extLst>
          </p:cNvPr>
          <p:cNvSpPr>
            <a:spLocks noGrp="1"/>
          </p:cNvSpPr>
          <p:nvPr>
            <p:ph type="ftr" sz="quarter" idx="11"/>
          </p:nvPr>
        </p:nvSpPr>
        <p:spPr>
          <a:xfrm>
            <a:off x="1514475" y="6457950"/>
            <a:ext cx="6119813" cy="261938"/>
          </a:xfrm>
        </p:spPr>
        <p:txBody>
          <a:bodyPr anchor="ctr">
            <a:normAutofit/>
          </a:bodyPr>
          <a:lstStyle/>
          <a:p>
            <a:pPr>
              <a:spcAft>
                <a:spcPts val="600"/>
              </a:spcAft>
              <a:defRPr/>
            </a:pPr>
            <a:r>
              <a:rPr lang="sv-SE" dirty="0"/>
              <a:t>Medlemsmöte</a:t>
            </a:r>
            <a:endParaRPr lang="sv-SE"/>
          </a:p>
        </p:txBody>
      </p:sp>
      <p:sp>
        <p:nvSpPr>
          <p:cNvPr id="6" name="Platshållare för bildnummer 5">
            <a:extLst>
              <a:ext uri="{FF2B5EF4-FFF2-40B4-BE49-F238E27FC236}">
                <a16:creationId xmlns:a16="http://schemas.microsoft.com/office/drawing/2014/main" id="{9A65F299-29B6-46DC-9D05-9C8D02334708}"/>
              </a:ext>
            </a:extLst>
          </p:cNvPr>
          <p:cNvSpPr>
            <a:spLocks noGrp="1"/>
          </p:cNvSpPr>
          <p:nvPr>
            <p:ph type="sldNum" sz="quarter" idx="12"/>
          </p:nvPr>
        </p:nvSpPr>
        <p:spPr>
          <a:xfrm>
            <a:off x="7818438" y="6457950"/>
            <a:ext cx="868362" cy="261938"/>
          </a:xfrm>
        </p:spPr>
        <p:txBody>
          <a:bodyPr anchor="ctr">
            <a:normAutofit/>
          </a:bodyPr>
          <a:lstStyle/>
          <a:p>
            <a:pPr>
              <a:spcAft>
                <a:spcPts val="600"/>
              </a:spcAft>
              <a:defRPr/>
            </a:pPr>
            <a:fld id="{AB37993C-634C-4ADE-8E7C-9F0D87FDCC85}" type="slidenum">
              <a:rPr lang="sv-SE" smtClean="0"/>
              <a:pPr>
                <a:spcAft>
                  <a:spcPts val="600"/>
                </a:spcAft>
                <a:defRPr/>
              </a:pPr>
              <a:t>3</a:t>
            </a:fld>
            <a:endParaRPr lang="sv-SE"/>
          </a:p>
        </p:txBody>
      </p:sp>
    </p:spTree>
    <p:extLst>
      <p:ext uri="{BB962C8B-B14F-4D97-AF65-F5344CB8AC3E}">
        <p14:creationId xmlns:p14="http://schemas.microsoft.com/office/powerpoint/2010/main" val="12680550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B46E17A-9ADE-417D-A875-070AA7231CB7}"/>
              </a:ext>
            </a:extLst>
          </p:cNvPr>
          <p:cNvSpPr>
            <a:spLocks noGrp="1"/>
          </p:cNvSpPr>
          <p:nvPr>
            <p:ph type="title"/>
          </p:nvPr>
        </p:nvSpPr>
        <p:spPr>
          <a:xfrm>
            <a:off x="641350" y="1004888"/>
            <a:ext cx="8045450" cy="702614"/>
          </a:xfrm>
        </p:spPr>
        <p:txBody>
          <a:bodyPr/>
          <a:lstStyle/>
          <a:p>
            <a:r>
              <a:rPr lang="sv-SE" dirty="0">
                <a:effectLst>
                  <a:outerShdw blurRad="38100" dist="38100" dir="2700000" algn="tl">
                    <a:srgbClr val="000000">
                      <a:alpha val="43137"/>
                    </a:srgbClr>
                  </a:outerShdw>
                </a:effectLst>
              </a:rPr>
              <a:t>Nytt avtal för postanställda</a:t>
            </a:r>
          </a:p>
        </p:txBody>
      </p:sp>
      <p:sp>
        <p:nvSpPr>
          <p:cNvPr id="3" name="Platshållare för innehåll 2">
            <a:extLst>
              <a:ext uri="{FF2B5EF4-FFF2-40B4-BE49-F238E27FC236}">
                <a16:creationId xmlns:a16="http://schemas.microsoft.com/office/drawing/2014/main" id="{21594770-F02D-4A0B-A461-A7876D5D720E}"/>
              </a:ext>
            </a:extLst>
          </p:cNvPr>
          <p:cNvSpPr>
            <a:spLocks noGrp="1"/>
          </p:cNvSpPr>
          <p:nvPr>
            <p:ph idx="1"/>
          </p:nvPr>
        </p:nvSpPr>
        <p:spPr>
          <a:xfrm>
            <a:off x="641350" y="1800808"/>
            <a:ext cx="8045450" cy="4382506"/>
          </a:xfrm>
        </p:spPr>
        <p:txBody>
          <a:bodyPr/>
          <a:lstStyle/>
          <a:p>
            <a:r>
              <a:rPr lang="sv-SE" dirty="0"/>
              <a:t>Avtalet skrevs på 29 juni 2023.</a:t>
            </a:r>
          </a:p>
          <a:p>
            <a:r>
              <a:rPr lang="sv-SE" dirty="0" err="1"/>
              <a:t>Avtalsvärde</a:t>
            </a:r>
            <a:r>
              <a:rPr lang="sv-SE" dirty="0"/>
              <a:t> 7,4%. </a:t>
            </a:r>
          </a:p>
          <a:p>
            <a:r>
              <a:rPr lang="sv-SE" dirty="0"/>
              <a:t>Förläggning av semester.</a:t>
            </a:r>
          </a:p>
          <a:p>
            <a:r>
              <a:rPr lang="sv-SE" dirty="0"/>
              <a:t>Mer ledig tid – lägre tak för sparad komp</a:t>
            </a:r>
          </a:p>
          <a:p>
            <a:r>
              <a:rPr lang="sv-SE" dirty="0"/>
              <a:t>Förbättringar i 80-90-100.  </a:t>
            </a:r>
          </a:p>
          <a:p>
            <a:r>
              <a:rPr lang="sv-SE" dirty="0"/>
              <a:t>38 timmars veckoarbetstid, även för terminalarbetare.</a:t>
            </a:r>
          </a:p>
          <a:p>
            <a:r>
              <a:rPr lang="sv-SE" dirty="0"/>
              <a:t>Extra avsättning till tjänstepension.</a:t>
            </a:r>
          </a:p>
          <a:p>
            <a:r>
              <a:rPr lang="sv-SE" dirty="0"/>
              <a:t>Milersättningen höjs från 34 till 37 kr/mil.</a:t>
            </a:r>
          </a:p>
          <a:p>
            <a:r>
              <a:rPr lang="sv-SE" dirty="0"/>
              <a:t>Två arbetsgrupper: OB passet ut vid nattarbete samt kompensera sig med ledig tid i nära anslutning till övertidsarbete istället för att spara komptimmar.</a:t>
            </a:r>
          </a:p>
          <a:p>
            <a:endParaRPr lang="sv-SE" dirty="0"/>
          </a:p>
        </p:txBody>
      </p:sp>
      <p:sp>
        <p:nvSpPr>
          <p:cNvPr id="4" name="Platshållare för datum 3">
            <a:extLst>
              <a:ext uri="{FF2B5EF4-FFF2-40B4-BE49-F238E27FC236}">
                <a16:creationId xmlns:a16="http://schemas.microsoft.com/office/drawing/2014/main" id="{3ADE8DB2-B2ED-41C0-9059-126FF6F8EAF1}"/>
              </a:ext>
            </a:extLst>
          </p:cNvPr>
          <p:cNvSpPr>
            <a:spLocks noGrp="1"/>
          </p:cNvSpPr>
          <p:nvPr>
            <p:ph type="dt" sz="half" idx="10"/>
          </p:nvPr>
        </p:nvSpPr>
        <p:spPr/>
        <p:txBody>
          <a:bodyPr/>
          <a:lstStyle/>
          <a:p>
            <a:pPr>
              <a:defRPr/>
            </a:pPr>
            <a:fld id="{6621AF14-3696-4DF5-81B6-DA70538AE642}" type="datetime1">
              <a:rPr lang="sv-SE" smtClean="0"/>
              <a:pPr>
                <a:defRPr/>
              </a:pPr>
              <a:t>2023-09-14</a:t>
            </a:fld>
            <a:endParaRPr lang="sv-SE"/>
          </a:p>
        </p:txBody>
      </p:sp>
      <p:sp>
        <p:nvSpPr>
          <p:cNvPr id="5" name="Platshållare för sidfot 4">
            <a:extLst>
              <a:ext uri="{FF2B5EF4-FFF2-40B4-BE49-F238E27FC236}">
                <a16:creationId xmlns:a16="http://schemas.microsoft.com/office/drawing/2014/main" id="{864CEBDA-6FB3-4047-8B01-5A18CB0C8457}"/>
              </a:ext>
            </a:extLst>
          </p:cNvPr>
          <p:cNvSpPr>
            <a:spLocks noGrp="1"/>
          </p:cNvSpPr>
          <p:nvPr>
            <p:ph type="ftr" sz="quarter" idx="11"/>
          </p:nvPr>
        </p:nvSpPr>
        <p:spPr/>
        <p:txBody>
          <a:bodyPr/>
          <a:lstStyle/>
          <a:p>
            <a:pPr>
              <a:defRPr/>
            </a:pPr>
            <a:r>
              <a:rPr lang="sv-SE" dirty="0"/>
              <a:t>Medlemsmöte</a:t>
            </a:r>
          </a:p>
        </p:txBody>
      </p:sp>
      <p:sp>
        <p:nvSpPr>
          <p:cNvPr id="6" name="Platshållare för bildnummer 5">
            <a:extLst>
              <a:ext uri="{FF2B5EF4-FFF2-40B4-BE49-F238E27FC236}">
                <a16:creationId xmlns:a16="http://schemas.microsoft.com/office/drawing/2014/main" id="{9A65F299-29B6-46DC-9D05-9C8D02334708}"/>
              </a:ext>
            </a:extLst>
          </p:cNvPr>
          <p:cNvSpPr>
            <a:spLocks noGrp="1"/>
          </p:cNvSpPr>
          <p:nvPr>
            <p:ph type="sldNum" sz="quarter" idx="12"/>
          </p:nvPr>
        </p:nvSpPr>
        <p:spPr/>
        <p:txBody>
          <a:bodyPr/>
          <a:lstStyle/>
          <a:p>
            <a:pPr>
              <a:defRPr/>
            </a:pPr>
            <a:fld id="{AB37993C-634C-4ADE-8E7C-9F0D87FDCC85}" type="slidenum">
              <a:rPr lang="sv-SE" smtClean="0"/>
              <a:pPr>
                <a:defRPr/>
              </a:pPr>
              <a:t>4</a:t>
            </a:fld>
            <a:endParaRPr lang="sv-SE"/>
          </a:p>
        </p:txBody>
      </p:sp>
    </p:spTree>
    <p:extLst>
      <p:ext uri="{BB962C8B-B14F-4D97-AF65-F5344CB8AC3E}">
        <p14:creationId xmlns:p14="http://schemas.microsoft.com/office/powerpoint/2010/main" val="16300861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B46E17A-9ADE-417D-A875-070AA7231CB7}"/>
              </a:ext>
            </a:extLst>
          </p:cNvPr>
          <p:cNvSpPr>
            <a:spLocks noGrp="1"/>
          </p:cNvSpPr>
          <p:nvPr>
            <p:ph type="title"/>
          </p:nvPr>
        </p:nvSpPr>
        <p:spPr/>
        <p:txBody>
          <a:bodyPr/>
          <a:lstStyle/>
          <a:p>
            <a:r>
              <a:rPr lang="sv-SE" dirty="0">
                <a:effectLst>
                  <a:outerShdw blurRad="38100" dist="38100" dir="2700000" algn="tl">
                    <a:srgbClr val="000000">
                      <a:alpha val="43137"/>
                    </a:srgbClr>
                  </a:outerShdw>
                </a:effectLst>
              </a:rPr>
              <a:t>Löneökningar i krontal och procent</a:t>
            </a:r>
          </a:p>
        </p:txBody>
      </p:sp>
      <p:sp>
        <p:nvSpPr>
          <p:cNvPr id="3" name="Platshållare för innehåll 2">
            <a:extLst>
              <a:ext uri="{FF2B5EF4-FFF2-40B4-BE49-F238E27FC236}">
                <a16:creationId xmlns:a16="http://schemas.microsoft.com/office/drawing/2014/main" id="{21594770-F02D-4A0B-A461-A7876D5D720E}"/>
              </a:ext>
            </a:extLst>
          </p:cNvPr>
          <p:cNvSpPr>
            <a:spLocks noGrp="1"/>
          </p:cNvSpPr>
          <p:nvPr>
            <p:ph idx="1"/>
          </p:nvPr>
        </p:nvSpPr>
        <p:spPr>
          <a:xfrm>
            <a:off x="641350" y="1896894"/>
            <a:ext cx="8045450" cy="4286419"/>
          </a:xfrm>
        </p:spPr>
        <p:txBody>
          <a:bodyPr/>
          <a:lstStyle/>
          <a:p>
            <a:r>
              <a:rPr lang="sv-SE" dirty="0"/>
              <a:t>Framtungt avtal, mest löneökning vid första revisionstillfället</a:t>
            </a:r>
          </a:p>
          <a:p>
            <a:r>
              <a:rPr lang="sv-SE" b="1" u="sng" dirty="0"/>
              <a:t>Första lönerevisionen</a:t>
            </a:r>
            <a:r>
              <a:rPr lang="sv-SE" b="1" dirty="0"/>
              <a:t>: </a:t>
            </a:r>
          </a:p>
          <a:p>
            <a:pPr lvl="1"/>
            <a:r>
              <a:rPr lang="sv-SE" dirty="0"/>
              <a:t>1 augusti 2023 och har insamling till pott med 4,1%. </a:t>
            </a:r>
          </a:p>
          <a:p>
            <a:pPr lvl="1"/>
            <a:r>
              <a:rPr lang="sv-SE" dirty="0"/>
              <a:t>Inget knä</a:t>
            </a:r>
          </a:p>
          <a:p>
            <a:pPr lvl="1"/>
            <a:r>
              <a:rPr lang="sv-SE" dirty="0"/>
              <a:t>Samtliga ersättningar och tillägg höjs med 4,1%.</a:t>
            </a:r>
          </a:p>
          <a:p>
            <a:r>
              <a:rPr lang="sv-SE" b="1" u="sng" dirty="0"/>
              <a:t>Andra lönerevisionen</a:t>
            </a:r>
            <a:r>
              <a:rPr lang="sv-SE" dirty="0"/>
              <a:t>:</a:t>
            </a:r>
          </a:p>
          <a:p>
            <a:pPr lvl="1"/>
            <a:r>
              <a:rPr lang="sv-SE" dirty="0"/>
              <a:t>1 augusti 2024 är insamling till pott 3,1%. </a:t>
            </a:r>
          </a:p>
          <a:p>
            <a:pPr lvl="1"/>
            <a:r>
              <a:rPr lang="sv-SE" dirty="0"/>
              <a:t>Knä: Löner på 28 100 kr och lägre genererar krontalet 875 kr. </a:t>
            </a:r>
          </a:p>
          <a:p>
            <a:pPr lvl="1"/>
            <a:r>
              <a:rPr lang="sv-SE" dirty="0"/>
              <a:t>Samtliga ersättningar och tillägg höjs med 3,1%. </a:t>
            </a:r>
            <a:endParaRPr lang="sv-SE" b="1" u="sng" dirty="0"/>
          </a:p>
        </p:txBody>
      </p:sp>
      <p:sp>
        <p:nvSpPr>
          <p:cNvPr id="4" name="Platshållare för datum 3">
            <a:extLst>
              <a:ext uri="{FF2B5EF4-FFF2-40B4-BE49-F238E27FC236}">
                <a16:creationId xmlns:a16="http://schemas.microsoft.com/office/drawing/2014/main" id="{3ADE8DB2-B2ED-41C0-9059-126FF6F8EAF1}"/>
              </a:ext>
            </a:extLst>
          </p:cNvPr>
          <p:cNvSpPr>
            <a:spLocks noGrp="1"/>
          </p:cNvSpPr>
          <p:nvPr>
            <p:ph type="dt" sz="half" idx="10"/>
          </p:nvPr>
        </p:nvSpPr>
        <p:spPr/>
        <p:txBody>
          <a:bodyPr/>
          <a:lstStyle/>
          <a:p>
            <a:pPr>
              <a:defRPr/>
            </a:pPr>
            <a:fld id="{6621AF14-3696-4DF5-81B6-DA70538AE642}" type="datetime1">
              <a:rPr lang="sv-SE" smtClean="0"/>
              <a:pPr>
                <a:defRPr/>
              </a:pPr>
              <a:t>2023-09-14</a:t>
            </a:fld>
            <a:endParaRPr lang="sv-SE"/>
          </a:p>
        </p:txBody>
      </p:sp>
      <p:sp>
        <p:nvSpPr>
          <p:cNvPr id="5" name="Platshållare för sidfot 4">
            <a:extLst>
              <a:ext uri="{FF2B5EF4-FFF2-40B4-BE49-F238E27FC236}">
                <a16:creationId xmlns:a16="http://schemas.microsoft.com/office/drawing/2014/main" id="{864CEBDA-6FB3-4047-8B01-5A18CB0C8457}"/>
              </a:ext>
            </a:extLst>
          </p:cNvPr>
          <p:cNvSpPr>
            <a:spLocks noGrp="1"/>
          </p:cNvSpPr>
          <p:nvPr>
            <p:ph type="ftr" sz="quarter" idx="11"/>
          </p:nvPr>
        </p:nvSpPr>
        <p:spPr/>
        <p:txBody>
          <a:bodyPr/>
          <a:lstStyle/>
          <a:p>
            <a:pPr>
              <a:defRPr/>
            </a:pPr>
            <a:r>
              <a:rPr lang="sv-SE" dirty="0"/>
              <a:t>Medlemsmöte</a:t>
            </a:r>
          </a:p>
        </p:txBody>
      </p:sp>
      <p:sp>
        <p:nvSpPr>
          <p:cNvPr id="6" name="Platshållare för bildnummer 5">
            <a:extLst>
              <a:ext uri="{FF2B5EF4-FFF2-40B4-BE49-F238E27FC236}">
                <a16:creationId xmlns:a16="http://schemas.microsoft.com/office/drawing/2014/main" id="{9A65F299-29B6-46DC-9D05-9C8D02334708}"/>
              </a:ext>
            </a:extLst>
          </p:cNvPr>
          <p:cNvSpPr>
            <a:spLocks noGrp="1"/>
          </p:cNvSpPr>
          <p:nvPr>
            <p:ph type="sldNum" sz="quarter" idx="12"/>
          </p:nvPr>
        </p:nvSpPr>
        <p:spPr/>
        <p:txBody>
          <a:bodyPr/>
          <a:lstStyle/>
          <a:p>
            <a:pPr>
              <a:defRPr/>
            </a:pPr>
            <a:fld id="{AB37993C-634C-4ADE-8E7C-9F0D87FDCC85}" type="slidenum">
              <a:rPr lang="sv-SE" smtClean="0"/>
              <a:pPr>
                <a:defRPr/>
              </a:pPr>
              <a:t>5</a:t>
            </a:fld>
            <a:endParaRPr lang="sv-SE"/>
          </a:p>
        </p:txBody>
      </p:sp>
    </p:spTree>
    <p:extLst>
      <p:ext uri="{BB962C8B-B14F-4D97-AF65-F5344CB8AC3E}">
        <p14:creationId xmlns:p14="http://schemas.microsoft.com/office/powerpoint/2010/main" val="39963091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B46E17A-9ADE-417D-A875-070AA7231CB7}"/>
              </a:ext>
            </a:extLst>
          </p:cNvPr>
          <p:cNvSpPr>
            <a:spLocks noGrp="1"/>
          </p:cNvSpPr>
          <p:nvPr>
            <p:ph type="title"/>
          </p:nvPr>
        </p:nvSpPr>
        <p:spPr>
          <a:xfrm>
            <a:off x="641350" y="883589"/>
            <a:ext cx="8045450" cy="1143000"/>
          </a:xfrm>
        </p:spPr>
        <p:txBody>
          <a:bodyPr/>
          <a:lstStyle/>
          <a:p>
            <a:r>
              <a:rPr lang="sv-SE" dirty="0">
                <a:effectLst>
                  <a:outerShdw blurRad="38100" dist="38100" dir="2700000" algn="tl">
                    <a:srgbClr val="000000">
                      <a:alpha val="43137"/>
                    </a:srgbClr>
                  </a:outerShdw>
                </a:effectLst>
              </a:rPr>
              <a:t>Ingångslöner, heltid</a:t>
            </a:r>
          </a:p>
        </p:txBody>
      </p:sp>
      <p:graphicFrame>
        <p:nvGraphicFramePr>
          <p:cNvPr id="7" name="Tabell 7">
            <a:extLst>
              <a:ext uri="{FF2B5EF4-FFF2-40B4-BE49-F238E27FC236}">
                <a16:creationId xmlns:a16="http://schemas.microsoft.com/office/drawing/2014/main" id="{1130ED67-A1B2-4310-9174-069BC739B9D8}"/>
              </a:ext>
            </a:extLst>
          </p:cNvPr>
          <p:cNvGraphicFramePr>
            <a:graphicFrameLocks noGrp="1"/>
          </p:cNvGraphicFramePr>
          <p:nvPr>
            <p:ph idx="1"/>
            <p:extLst>
              <p:ext uri="{D42A27DB-BD31-4B8C-83A1-F6EECF244321}">
                <p14:modId xmlns:p14="http://schemas.microsoft.com/office/powerpoint/2010/main" val="123793241"/>
              </p:ext>
            </p:extLst>
          </p:nvPr>
        </p:nvGraphicFramePr>
        <p:xfrm>
          <a:off x="641350" y="2332038"/>
          <a:ext cx="7033999" cy="457200"/>
        </p:xfrm>
        <a:graphic>
          <a:graphicData uri="http://schemas.openxmlformats.org/drawingml/2006/table">
            <a:tbl>
              <a:tblPr firstRow="1" bandRow="1">
                <a:tableStyleId>{5C22544A-7EE6-4342-B048-85BDC9FD1C3A}</a:tableStyleId>
              </a:tblPr>
              <a:tblGrid>
                <a:gridCol w="1670367">
                  <a:extLst>
                    <a:ext uri="{9D8B030D-6E8A-4147-A177-3AD203B41FA5}">
                      <a16:colId xmlns:a16="http://schemas.microsoft.com/office/drawing/2014/main" val="3154801428"/>
                    </a:ext>
                  </a:extLst>
                </a:gridCol>
                <a:gridCol w="2681816">
                  <a:extLst>
                    <a:ext uri="{9D8B030D-6E8A-4147-A177-3AD203B41FA5}">
                      <a16:colId xmlns:a16="http://schemas.microsoft.com/office/drawing/2014/main" val="2696882851"/>
                    </a:ext>
                  </a:extLst>
                </a:gridCol>
                <a:gridCol w="2681816">
                  <a:extLst>
                    <a:ext uri="{9D8B030D-6E8A-4147-A177-3AD203B41FA5}">
                      <a16:colId xmlns:a16="http://schemas.microsoft.com/office/drawing/2014/main" val="98817303"/>
                    </a:ext>
                  </a:extLst>
                </a:gridCol>
              </a:tblGrid>
              <a:tr h="370840">
                <a:tc>
                  <a:txBody>
                    <a:bodyPr/>
                    <a:lstStyle/>
                    <a:p>
                      <a:pPr algn="ctr"/>
                      <a:r>
                        <a:rPr lang="sv-SE" sz="2400" dirty="0"/>
                        <a:t>2022-08-01</a:t>
                      </a:r>
                    </a:p>
                  </a:txBody>
                  <a:tcPr/>
                </a:tc>
                <a:tc>
                  <a:txBody>
                    <a:bodyPr/>
                    <a:lstStyle/>
                    <a:p>
                      <a:pPr algn="ctr"/>
                      <a:r>
                        <a:rPr lang="sv-SE" sz="2400" dirty="0"/>
                        <a:t>2023-08-01</a:t>
                      </a:r>
                    </a:p>
                  </a:txBody>
                  <a:tcPr/>
                </a:tc>
                <a:tc>
                  <a:txBody>
                    <a:bodyPr/>
                    <a:lstStyle/>
                    <a:p>
                      <a:pPr algn="ctr"/>
                      <a:r>
                        <a:rPr lang="sv-SE" sz="2400" dirty="0"/>
                        <a:t>2022-08-01</a:t>
                      </a:r>
                    </a:p>
                  </a:txBody>
                  <a:tcPr/>
                </a:tc>
                <a:extLst>
                  <a:ext uri="{0D108BD9-81ED-4DB2-BD59-A6C34878D82A}">
                    <a16:rowId xmlns:a16="http://schemas.microsoft.com/office/drawing/2014/main" val="1829509523"/>
                  </a:ext>
                </a:extLst>
              </a:tr>
            </a:tbl>
          </a:graphicData>
        </a:graphic>
      </p:graphicFrame>
      <p:sp>
        <p:nvSpPr>
          <p:cNvPr id="4" name="Platshållare för datum 3">
            <a:extLst>
              <a:ext uri="{FF2B5EF4-FFF2-40B4-BE49-F238E27FC236}">
                <a16:creationId xmlns:a16="http://schemas.microsoft.com/office/drawing/2014/main" id="{3ADE8DB2-B2ED-41C0-9059-126FF6F8EAF1}"/>
              </a:ext>
            </a:extLst>
          </p:cNvPr>
          <p:cNvSpPr>
            <a:spLocks noGrp="1"/>
          </p:cNvSpPr>
          <p:nvPr>
            <p:ph type="dt" sz="half" idx="10"/>
          </p:nvPr>
        </p:nvSpPr>
        <p:spPr/>
        <p:txBody>
          <a:bodyPr/>
          <a:lstStyle/>
          <a:p>
            <a:pPr>
              <a:defRPr/>
            </a:pPr>
            <a:fld id="{6621AF14-3696-4DF5-81B6-DA70538AE642}" type="datetime1">
              <a:rPr lang="sv-SE" smtClean="0"/>
              <a:pPr>
                <a:defRPr/>
              </a:pPr>
              <a:t>2023-09-14</a:t>
            </a:fld>
            <a:endParaRPr lang="sv-SE"/>
          </a:p>
        </p:txBody>
      </p:sp>
      <p:sp>
        <p:nvSpPr>
          <p:cNvPr id="5" name="Platshållare för sidfot 4">
            <a:extLst>
              <a:ext uri="{FF2B5EF4-FFF2-40B4-BE49-F238E27FC236}">
                <a16:creationId xmlns:a16="http://schemas.microsoft.com/office/drawing/2014/main" id="{864CEBDA-6FB3-4047-8B01-5A18CB0C8457}"/>
              </a:ext>
            </a:extLst>
          </p:cNvPr>
          <p:cNvSpPr>
            <a:spLocks noGrp="1"/>
          </p:cNvSpPr>
          <p:nvPr>
            <p:ph type="ftr" sz="quarter" idx="11"/>
          </p:nvPr>
        </p:nvSpPr>
        <p:spPr/>
        <p:txBody>
          <a:bodyPr/>
          <a:lstStyle/>
          <a:p>
            <a:pPr>
              <a:defRPr/>
            </a:pPr>
            <a:r>
              <a:rPr lang="sv-SE" dirty="0"/>
              <a:t>Medlemsmöte</a:t>
            </a:r>
          </a:p>
        </p:txBody>
      </p:sp>
      <p:sp>
        <p:nvSpPr>
          <p:cNvPr id="6" name="Platshållare för bildnummer 5">
            <a:extLst>
              <a:ext uri="{FF2B5EF4-FFF2-40B4-BE49-F238E27FC236}">
                <a16:creationId xmlns:a16="http://schemas.microsoft.com/office/drawing/2014/main" id="{9A65F299-29B6-46DC-9D05-9C8D02334708}"/>
              </a:ext>
            </a:extLst>
          </p:cNvPr>
          <p:cNvSpPr>
            <a:spLocks noGrp="1"/>
          </p:cNvSpPr>
          <p:nvPr>
            <p:ph type="sldNum" sz="quarter" idx="12"/>
          </p:nvPr>
        </p:nvSpPr>
        <p:spPr/>
        <p:txBody>
          <a:bodyPr/>
          <a:lstStyle/>
          <a:p>
            <a:pPr>
              <a:defRPr/>
            </a:pPr>
            <a:fld id="{AB37993C-634C-4ADE-8E7C-9F0D87FDCC85}" type="slidenum">
              <a:rPr lang="sv-SE" smtClean="0"/>
              <a:pPr>
                <a:defRPr/>
              </a:pPr>
              <a:t>6</a:t>
            </a:fld>
            <a:endParaRPr lang="sv-SE"/>
          </a:p>
        </p:txBody>
      </p:sp>
      <p:sp>
        <p:nvSpPr>
          <p:cNvPr id="8" name="Platshållare för innehåll 2">
            <a:extLst>
              <a:ext uri="{FF2B5EF4-FFF2-40B4-BE49-F238E27FC236}">
                <a16:creationId xmlns:a16="http://schemas.microsoft.com/office/drawing/2014/main" id="{5ED1B5B8-8BC6-4FB9-9762-67EFD652ED4F}"/>
              </a:ext>
            </a:extLst>
          </p:cNvPr>
          <p:cNvSpPr txBox="1">
            <a:spLocks/>
          </p:cNvSpPr>
          <p:nvPr/>
        </p:nvSpPr>
        <p:spPr bwMode="auto">
          <a:xfrm>
            <a:off x="641350" y="2981126"/>
            <a:ext cx="8045450" cy="9144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82563" indent="-182563" algn="l" defTabSz="457200" rtl="0" eaLnBrk="0" fontAlgn="base" hangingPunct="0">
              <a:lnSpc>
                <a:spcPts val="2600"/>
              </a:lnSpc>
              <a:spcBef>
                <a:spcPts val="0"/>
              </a:spcBef>
              <a:spcAft>
                <a:spcPts val="600"/>
              </a:spcAft>
              <a:buClr>
                <a:srgbClr val="CC3333"/>
              </a:buClr>
              <a:buFont typeface="Arial"/>
              <a:buChar char="•"/>
              <a:defRPr sz="2400" kern="1200">
                <a:solidFill>
                  <a:schemeClr val="tx1"/>
                </a:solidFill>
                <a:latin typeface="+mn-lt"/>
                <a:ea typeface="ヒラギノ角ゴ Pro W3" charset="0"/>
                <a:cs typeface="ヒラギノ角ゴ Pro W3" charset="0"/>
              </a:defRPr>
            </a:lvl1pPr>
            <a:lvl2pPr marL="360363" indent="-184150" algn="l" defTabSz="457200" rtl="0" eaLnBrk="0" fontAlgn="base" hangingPunct="0">
              <a:spcBef>
                <a:spcPct val="20000"/>
              </a:spcBef>
              <a:spcAft>
                <a:spcPct val="0"/>
              </a:spcAft>
              <a:buClr>
                <a:srgbClr val="CC3333"/>
              </a:buClr>
              <a:buFont typeface="Arial" charset="0"/>
              <a:buChar char="–"/>
              <a:defRPr sz="2000" kern="1200">
                <a:solidFill>
                  <a:schemeClr val="tx1"/>
                </a:solidFill>
                <a:latin typeface="+mn-lt"/>
                <a:ea typeface="ヒラギノ角ゴ Pro W3" charset="0"/>
                <a:cs typeface="ヒラギノ角ゴ Pro W3" charset="0"/>
              </a:defRPr>
            </a:lvl2pPr>
            <a:lvl3pPr marL="324000" indent="-184150" algn="l" defTabSz="457200" rtl="0" eaLnBrk="0" fontAlgn="base" hangingPunct="0">
              <a:lnSpc>
                <a:spcPts val="2200"/>
              </a:lnSpc>
              <a:spcBef>
                <a:spcPts val="0"/>
              </a:spcBef>
              <a:spcAft>
                <a:spcPts val="600"/>
              </a:spcAft>
              <a:buClr>
                <a:srgbClr val="CC3333"/>
              </a:buClr>
              <a:buFont typeface="Arial" charset="0"/>
              <a:buChar char="•"/>
              <a:defRPr sz="2000" kern="1200">
                <a:solidFill>
                  <a:schemeClr val="tx1"/>
                </a:solidFill>
                <a:latin typeface="+mn-lt"/>
                <a:ea typeface="ヒラギノ角ゴ Pro W3" charset="0"/>
                <a:cs typeface="ヒラギノ角ゴ Pro W3" charset="0"/>
              </a:defRPr>
            </a:lvl3pPr>
            <a:lvl4pPr marL="534988" indent="-174625" algn="l" defTabSz="457200" rtl="0" eaLnBrk="0" fontAlgn="base" hangingPunct="0">
              <a:lnSpc>
                <a:spcPts val="2000"/>
              </a:lnSpc>
              <a:spcBef>
                <a:spcPts val="0"/>
              </a:spcBef>
              <a:spcAft>
                <a:spcPts val="600"/>
              </a:spcAft>
              <a:buClr>
                <a:srgbClr val="CC3333"/>
              </a:buClr>
              <a:buFont typeface="Arial"/>
              <a:buChar char="•"/>
              <a:defRPr sz="2000" kern="1200">
                <a:solidFill>
                  <a:schemeClr val="tx1"/>
                </a:solidFill>
                <a:latin typeface="+mn-lt"/>
                <a:ea typeface="ヒラギノ角ゴ Pro W3" charset="0"/>
                <a:cs typeface="ヒラギノ角ゴ Pro W3" charset="0"/>
              </a:defRPr>
            </a:lvl4pPr>
            <a:lvl5pPr marL="719138" indent="-184150" algn="l" defTabSz="457200" rtl="0" eaLnBrk="0" fontAlgn="base" hangingPunct="0">
              <a:lnSpc>
                <a:spcPts val="1800"/>
              </a:lnSpc>
              <a:spcBef>
                <a:spcPts val="0"/>
              </a:spcBef>
              <a:spcAft>
                <a:spcPts val="600"/>
              </a:spcAft>
              <a:buClr>
                <a:srgbClr val="CC3333"/>
              </a:buClr>
              <a:buFont typeface="Arial"/>
              <a:buChar char="•"/>
              <a:defRPr sz="1600" kern="1200">
                <a:solidFill>
                  <a:schemeClr val="tx1"/>
                </a:solidFill>
                <a:latin typeface="+mn-lt"/>
                <a:ea typeface="ヒラギノ角ゴ Pro W3" charset="0"/>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sv-SE" dirty="0"/>
              <a:t>Ökning 2023: 725 kr </a:t>
            </a:r>
          </a:p>
          <a:p>
            <a:r>
              <a:rPr lang="sv-SE" dirty="0"/>
              <a:t>Ökning 2024: 500 kr</a:t>
            </a:r>
          </a:p>
        </p:txBody>
      </p:sp>
      <p:graphicFrame>
        <p:nvGraphicFramePr>
          <p:cNvPr id="3" name="Tabell 2">
            <a:extLst>
              <a:ext uri="{FF2B5EF4-FFF2-40B4-BE49-F238E27FC236}">
                <a16:creationId xmlns:a16="http://schemas.microsoft.com/office/drawing/2014/main" id="{3CAEC80A-112A-A2F4-6D33-32D4AA8CB6E1}"/>
              </a:ext>
            </a:extLst>
          </p:cNvPr>
          <p:cNvGraphicFramePr>
            <a:graphicFrameLocks noGrp="1"/>
          </p:cNvGraphicFramePr>
          <p:nvPr>
            <p:extLst>
              <p:ext uri="{D42A27DB-BD31-4B8C-83A1-F6EECF244321}">
                <p14:modId xmlns:p14="http://schemas.microsoft.com/office/powerpoint/2010/main" val="2145308388"/>
              </p:ext>
            </p:extLst>
          </p:nvPr>
        </p:nvGraphicFramePr>
        <p:xfrm>
          <a:off x="641350" y="1874837"/>
          <a:ext cx="8045448" cy="914400"/>
        </p:xfrm>
        <a:graphic>
          <a:graphicData uri="http://schemas.openxmlformats.org/drawingml/2006/table">
            <a:tbl>
              <a:tblPr firstRow="1" bandRow="1">
                <a:tableStyleId>{5C22544A-7EE6-4342-B048-85BDC9FD1C3A}</a:tableStyleId>
              </a:tblPr>
              <a:tblGrid>
                <a:gridCol w="2681816">
                  <a:extLst>
                    <a:ext uri="{9D8B030D-6E8A-4147-A177-3AD203B41FA5}">
                      <a16:colId xmlns:a16="http://schemas.microsoft.com/office/drawing/2014/main" val="1401171706"/>
                    </a:ext>
                  </a:extLst>
                </a:gridCol>
                <a:gridCol w="2681816">
                  <a:extLst>
                    <a:ext uri="{9D8B030D-6E8A-4147-A177-3AD203B41FA5}">
                      <a16:colId xmlns:a16="http://schemas.microsoft.com/office/drawing/2014/main" val="959925335"/>
                    </a:ext>
                  </a:extLst>
                </a:gridCol>
                <a:gridCol w="2681816">
                  <a:extLst>
                    <a:ext uri="{9D8B030D-6E8A-4147-A177-3AD203B41FA5}">
                      <a16:colId xmlns:a16="http://schemas.microsoft.com/office/drawing/2014/main" val="1591713939"/>
                    </a:ext>
                  </a:extLst>
                </a:gridCol>
              </a:tblGrid>
              <a:tr h="370840">
                <a:tc>
                  <a:txBody>
                    <a:bodyPr/>
                    <a:lstStyle/>
                    <a:p>
                      <a:pPr algn="ctr"/>
                      <a:r>
                        <a:rPr lang="sv-SE" sz="2400" dirty="0"/>
                        <a:t>2022-08-01</a:t>
                      </a:r>
                    </a:p>
                  </a:txBody>
                  <a:tcPr/>
                </a:tc>
                <a:tc>
                  <a:txBody>
                    <a:bodyPr/>
                    <a:lstStyle/>
                    <a:p>
                      <a:pPr algn="ctr"/>
                      <a:r>
                        <a:rPr lang="sv-SE" sz="2400" dirty="0"/>
                        <a:t>2023-08-01</a:t>
                      </a:r>
                    </a:p>
                  </a:txBody>
                  <a:tcPr/>
                </a:tc>
                <a:tc>
                  <a:txBody>
                    <a:bodyPr/>
                    <a:lstStyle/>
                    <a:p>
                      <a:pPr algn="ctr"/>
                      <a:r>
                        <a:rPr lang="sv-SE" sz="2400" dirty="0"/>
                        <a:t>2024-08-01</a:t>
                      </a:r>
                    </a:p>
                  </a:txBody>
                  <a:tcPr/>
                </a:tc>
                <a:extLst>
                  <a:ext uri="{0D108BD9-81ED-4DB2-BD59-A6C34878D82A}">
                    <a16:rowId xmlns:a16="http://schemas.microsoft.com/office/drawing/2014/main" val="4142310923"/>
                  </a:ext>
                </a:extLst>
              </a:tr>
              <a:tr h="370840">
                <a:tc>
                  <a:txBody>
                    <a:bodyPr/>
                    <a:lstStyle/>
                    <a:p>
                      <a:pPr algn="ctr"/>
                      <a:r>
                        <a:rPr lang="sv-SE" sz="2400" dirty="0"/>
                        <a:t>23.975</a:t>
                      </a:r>
                    </a:p>
                  </a:txBody>
                  <a:tcPr/>
                </a:tc>
                <a:tc>
                  <a:txBody>
                    <a:bodyPr/>
                    <a:lstStyle/>
                    <a:p>
                      <a:pPr algn="ctr"/>
                      <a:r>
                        <a:rPr lang="sv-SE" sz="2400" dirty="0"/>
                        <a:t>24.700</a:t>
                      </a:r>
                    </a:p>
                  </a:txBody>
                  <a:tcPr/>
                </a:tc>
                <a:tc>
                  <a:txBody>
                    <a:bodyPr/>
                    <a:lstStyle/>
                    <a:p>
                      <a:pPr algn="ctr"/>
                      <a:r>
                        <a:rPr lang="sv-SE" sz="2400" dirty="0"/>
                        <a:t>25.200</a:t>
                      </a:r>
                    </a:p>
                  </a:txBody>
                  <a:tcPr/>
                </a:tc>
                <a:extLst>
                  <a:ext uri="{0D108BD9-81ED-4DB2-BD59-A6C34878D82A}">
                    <a16:rowId xmlns:a16="http://schemas.microsoft.com/office/drawing/2014/main" val="2941595288"/>
                  </a:ext>
                </a:extLst>
              </a:tr>
            </a:tbl>
          </a:graphicData>
        </a:graphic>
      </p:graphicFrame>
      <p:graphicFrame>
        <p:nvGraphicFramePr>
          <p:cNvPr id="9" name="Tabell 8">
            <a:extLst>
              <a:ext uri="{FF2B5EF4-FFF2-40B4-BE49-F238E27FC236}">
                <a16:creationId xmlns:a16="http://schemas.microsoft.com/office/drawing/2014/main" id="{5AEC4C6D-B1A3-21F0-2211-9DFC4A5F4215}"/>
              </a:ext>
            </a:extLst>
          </p:cNvPr>
          <p:cNvGraphicFramePr>
            <a:graphicFrameLocks noGrp="1"/>
          </p:cNvGraphicFramePr>
          <p:nvPr>
            <p:extLst>
              <p:ext uri="{D42A27DB-BD31-4B8C-83A1-F6EECF244321}">
                <p14:modId xmlns:p14="http://schemas.microsoft.com/office/powerpoint/2010/main" val="2512674329"/>
              </p:ext>
            </p:extLst>
          </p:nvPr>
        </p:nvGraphicFramePr>
        <p:xfrm>
          <a:off x="641352" y="4849457"/>
          <a:ext cx="8045448" cy="914400"/>
        </p:xfrm>
        <a:graphic>
          <a:graphicData uri="http://schemas.openxmlformats.org/drawingml/2006/table">
            <a:tbl>
              <a:tblPr firstRow="1" bandRow="1">
                <a:tableStyleId>{5C22544A-7EE6-4342-B048-85BDC9FD1C3A}</a:tableStyleId>
              </a:tblPr>
              <a:tblGrid>
                <a:gridCol w="2681816">
                  <a:extLst>
                    <a:ext uri="{9D8B030D-6E8A-4147-A177-3AD203B41FA5}">
                      <a16:colId xmlns:a16="http://schemas.microsoft.com/office/drawing/2014/main" val="1401171706"/>
                    </a:ext>
                  </a:extLst>
                </a:gridCol>
                <a:gridCol w="2681816">
                  <a:extLst>
                    <a:ext uri="{9D8B030D-6E8A-4147-A177-3AD203B41FA5}">
                      <a16:colId xmlns:a16="http://schemas.microsoft.com/office/drawing/2014/main" val="959925335"/>
                    </a:ext>
                  </a:extLst>
                </a:gridCol>
                <a:gridCol w="2681816">
                  <a:extLst>
                    <a:ext uri="{9D8B030D-6E8A-4147-A177-3AD203B41FA5}">
                      <a16:colId xmlns:a16="http://schemas.microsoft.com/office/drawing/2014/main" val="1591713939"/>
                    </a:ext>
                  </a:extLst>
                </a:gridCol>
              </a:tblGrid>
              <a:tr h="370840">
                <a:tc>
                  <a:txBody>
                    <a:bodyPr/>
                    <a:lstStyle/>
                    <a:p>
                      <a:pPr algn="ctr"/>
                      <a:r>
                        <a:rPr lang="sv-SE" sz="2400" dirty="0"/>
                        <a:t>2022-08-01</a:t>
                      </a:r>
                    </a:p>
                  </a:txBody>
                  <a:tcPr/>
                </a:tc>
                <a:tc>
                  <a:txBody>
                    <a:bodyPr/>
                    <a:lstStyle/>
                    <a:p>
                      <a:pPr algn="ctr"/>
                      <a:r>
                        <a:rPr lang="sv-SE" sz="2400" dirty="0"/>
                        <a:t>2023-08-01</a:t>
                      </a:r>
                    </a:p>
                  </a:txBody>
                  <a:tcPr/>
                </a:tc>
                <a:tc>
                  <a:txBody>
                    <a:bodyPr/>
                    <a:lstStyle/>
                    <a:p>
                      <a:pPr algn="ctr"/>
                      <a:r>
                        <a:rPr lang="sv-SE" sz="2400"/>
                        <a:t>2024-08-01</a:t>
                      </a:r>
                      <a:endParaRPr lang="sv-SE" sz="2400" dirty="0"/>
                    </a:p>
                  </a:txBody>
                  <a:tcPr/>
                </a:tc>
                <a:extLst>
                  <a:ext uri="{0D108BD9-81ED-4DB2-BD59-A6C34878D82A}">
                    <a16:rowId xmlns:a16="http://schemas.microsoft.com/office/drawing/2014/main" val="4142310923"/>
                  </a:ext>
                </a:extLst>
              </a:tr>
              <a:tr h="370840">
                <a:tc>
                  <a:txBody>
                    <a:bodyPr/>
                    <a:lstStyle/>
                    <a:p>
                      <a:pPr algn="ctr"/>
                      <a:r>
                        <a:rPr lang="sv-SE" sz="2400" dirty="0"/>
                        <a:t>135,23 kr/tim</a:t>
                      </a:r>
                    </a:p>
                  </a:txBody>
                  <a:tcPr/>
                </a:tc>
                <a:tc>
                  <a:txBody>
                    <a:bodyPr/>
                    <a:lstStyle/>
                    <a:p>
                      <a:pPr algn="ctr"/>
                      <a:r>
                        <a:rPr lang="sv-SE" sz="2400" dirty="0"/>
                        <a:t>139,31 kr/tim</a:t>
                      </a:r>
                    </a:p>
                  </a:txBody>
                  <a:tcPr/>
                </a:tc>
                <a:tc>
                  <a:txBody>
                    <a:bodyPr/>
                    <a:lstStyle/>
                    <a:p>
                      <a:pPr algn="ctr"/>
                      <a:r>
                        <a:rPr lang="sv-SE" sz="2400" dirty="0"/>
                        <a:t>142,13 kr/tim</a:t>
                      </a:r>
                    </a:p>
                  </a:txBody>
                  <a:tcPr/>
                </a:tc>
                <a:extLst>
                  <a:ext uri="{0D108BD9-81ED-4DB2-BD59-A6C34878D82A}">
                    <a16:rowId xmlns:a16="http://schemas.microsoft.com/office/drawing/2014/main" val="2941595288"/>
                  </a:ext>
                </a:extLst>
              </a:tr>
            </a:tbl>
          </a:graphicData>
        </a:graphic>
      </p:graphicFrame>
      <p:sp>
        <p:nvSpPr>
          <p:cNvPr id="10" name="Rubrik 1">
            <a:extLst>
              <a:ext uri="{FF2B5EF4-FFF2-40B4-BE49-F238E27FC236}">
                <a16:creationId xmlns:a16="http://schemas.microsoft.com/office/drawing/2014/main" id="{9DCB65DB-9004-AB50-B5C4-481D214E41A4}"/>
              </a:ext>
            </a:extLst>
          </p:cNvPr>
          <p:cNvSpPr txBox="1">
            <a:spLocks/>
          </p:cNvSpPr>
          <p:nvPr/>
        </p:nvSpPr>
        <p:spPr bwMode="auto">
          <a:xfrm>
            <a:off x="641351" y="3931200"/>
            <a:ext cx="795337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defTabSz="457200" rtl="0" eaLnBrk="0" fontAlgn="base" hangingPunct="0">
              <a:lnSpc>
                <a:spcPts val="3200"/>
              </a:lnSpc>
              <a:spcBef>
                <a:spcPct val="0"/>
              </a:spcBef>
              <a:spcAft>
                <a:spcPct val="0"/>
              </a:spcAft>
              <a:defRPr sz="3600" b="1" kern="1200">
                <a:solidFill>
                  <a:schemeClr val="tx1"/>
                </a:solidFill>
                <a:latin typeface="+mj-lt"/>
                <a:ea typeface="ヒラギノ角ゴ Pro W3" charset="0"/>
                <a:cs typeface="ヒラギノ角ゴ Pro W3" charset="0"/>
              </a:defRPr>
            </a:lvl1pPr>
            <a:lvl2pPr algn="l" defTabSz="457200" rtl="0" eaLnBrk="0" fontAlgn="base" hangingPunct="0">
              <a:lnSpc>
                <a:spcPts val="3200"/>
              </a:lnSpc>
              <a:spcBef>
                <a:spcPct val="0"/>
              </a:spcBef>
              <a:spcAft>
                <a:spcPct val="0"/>
              </a:spcAft>
              <a:defRPr sz="3600" b="1">
                <a:solidFill>
                  <a:schemeClr val="tx1"/>
                </a:solidFill>
                <a:latin typeface="Calibri" charset="0"/>
                <a:ea typeface="ヒラギノ角ゴ Pro W3" charset="0"/>
                <a:cs typeface="ヒラギノ角ゴ Pro W3" charset="0"/>
              </a:defRPr>
            </a:lvl2pPr>
            <a:lvl3pPr algn="l" defTabSz="457200" rtl="0" eaLnBrk="0" fontAlgn="base" hangingPunct="0">
              <a:lnSpc>
                <a:spcPts val="3200"/>
              </a:lnSpc>
              <a:spcBef>
                <a:spcPct val="0"/>
              </a:spcBef>
              <a:spcAft>
                <a:spcPct val="0"/>
              </a:spcAft>
              <a:defRPr sz="3600" b="1">
                <a:solidFill>
                  <a:schemeClr val="tx1"/>
                </a:solidFill>
                <a:latin typeface="Calibri" charset="0"/>
                <a:ea typeface="ヒラギノ角ゴ Pro W3" charset="0"/>
                <a:cs typeface="ヒラギノ角ゴ Pro W3" charset="0"/>
              </a:defRPr>
            </a:lvl3pPr>
            <a:lvl4pPr algn="l" defTabSz="457200" rtl="0" eaLnBrk="0" fontAlgn="base" hangingPunct="0">
              <a:lnSpc>
                <a:spcPts val="3200"/>
              </a:lnSpc>
              <a:spcBef>
                <a:spcPct val="0"/>
              </a:spcBef>
              <a:spcAft>
                <a:spcPct val="0"/>
              </a:spcAft>
              <a:defRPr sz="3600" b="1">
                <a:solidFill>
                  <a:schemeClr val="tx1"/>
                </a:solidFill>
                <a:latin typeface="Calibri" charset="0"/>
                <a:ea typeface="ヒラギノ角ゴ Pro W3" charset="0"/>
                <a:cs typeface="ヒラギノ角ゴ Pro W3" charset="0"/>
              </a:defRPr>
            </a:lvl4pPr>
            <a:lvl5pPr algn="l" defTabSz="457200" rtl="0" eaLnBrk="0" fontAlgn="base" hangingPunct="0">
              <a:lnSpc>
                <a:spcPts val="3200"/>
              </a:lnSpc>
              <a:spcBef>
                <a:spcPct val="0"/>
              </a:spcBef>
              <a:spcAft>
                <a:spcPct val="0"/>
              </a:spcAft>
              <a:defRPr sz="3600" b="1">
                <a:solidFill>
                  <a:schemeClr val="tx1"/>
                </a:solidFill>
                <a:latin typeface="Calibri" charset="0"/>
                <a:ea typeface="ヒラギノ角ゴ Pro W3" charset="0"/>
                <a:cs typeface="ヒラギノ角ゴ Pro W3" charset="0"/>
              </a:defRPr>
            </a:lvl5pPr>
            <a:lvl6pPr marL="457200" algn="l" defTabSz="457200" rtl="0" eaLnBrk="1" fontAlgn="base" hangingPunct="1">
              <a:lnSpc>
                <a:spcPts val="3200"/>
              </a:lnSpc>
              <a:spcBef>
                <a:spcPct val="0"/>
              </a:spcBef>
              <a:spcAft>
                <a:spcPct val="0"/>
              </a:spcAft>
              <a:defRPr sz="3200" b="1">
                <a:solidFill>
                  <a:schemeClr val="tx1"/>
                </a:solidFill>
                <a:latin typeface="Calibri" charset="0"/>
                <a:ea typeface="ヒラギノ角ゴ Pro W3" charset="0"/>
                <a:cs typeface="ヒラギノ角ゴ Pro W3" charset="0"/>
              </a:defRPr>
            </a:lvl6pPr>
            <a:lvl7pPr marL="914400" algn="l" defTabSz="457200" rtl="0" eaLnBrk="1" fontAlgn="base" hangingPunct="1">
              <a:lnSpc>
                <a:spcPts val="3200"/>
              </a:lnSpc>
              <a:spcBef>
                <a:spcPct val="0"/>
              </a:spcBef>
              <a:spcAft>
                <a:spcPct val="0"/>
              </a:spcAft>
              <a:defRPr sz="3200" b="1">
                <a:solidFill>
                  <a:schemeClr val="tx1"/>
                </a:solidFill>
                <a:latin typeface="Calibri" charset="0"/>
                <a:ea typeface="ヒラギノ角ゴ Pro W3" charset="0"/>
                <a:cs typeface="ヒラギノ角ゴ Pro W3" charset="0"/>
              </a:defRPr>
            </a:lvl7pPr>
            <a:lvl8pPr marL="1371600" algn="l" defTabSz="457200" rtl="0" eaLnBrk="1" fontAlgn="base" hangingPunct="1">
              <a:lnSpc>
                <a:spcPts val="3200"/>
              </a:lnSpc>
              <a:spcBef>
                <a:spcPct val="0"/>
              </a:spcBef>
              <a:spcAft>
                <a:spcPct val="0"/>
              </a:spcAft>
              <a:defRPr sz="3200" b="1">
                <a:solidFill>
                  <a:schemeClr val="tx1"/>
                </a:solidFill>
                <a:latin typeface="Calibri" charset="0"/>
                <a:ea typeface="ヒラギノ角ゴ Pro W3" charset="0"/>
                <a:cs typeface="ヒラギノ角ゴ Pro W3" charset="0"/>
              </a:defRPr>
            </a:lvl8pPr>
            <a:lvl9pPr marL="1828800" algn="l" defTabSz="457200" rtl="0" eaLnBrk="1" fontAlgn="base" hangingPunct="1">
              <a:lnSpc>
                <a:spcPts val="3200"/>
              </a:lnSpc>
              <a:spcBef>
                <a:spcPct val="0"/>
              </a:spcBef>
              <a:spcAft>
                <a:spcPct val="0"/>
              </a:spcAft>
              <a:defRPr sz="3200" b="1">
                <a:solidFill>
                  <a:schemeClr val="tx1"/>
                </a:solidFill>
                <a:latin typeface="Calibri" charset="0"/>
                <a:ea typeface="ヒラギノ角ゴ Pro W3" charset="0"/>
                <a:cs typeface="ヒラギノ角ゴ Pro W3" charset="0"/>
              </a:defRPr>
            </a:lvl9pPr>
          </a:lstStyle>
          <a:p>
            <a:r>
              <a:rPr lang="sv-SE" dirty="0">
                <a:effectLst>
                  <a:outerShdw blurRad="38100" dist="38100" dir="2700000" algn="tl">
                    <a:srgbClr val="000000">
                      <a:alpha val="43137"/>
                    </a:srgbClr>
                  </a:outerShdw>
                </a:effectLst>
              </a:rPr>
              <a:t>Timlöner</a:t>
            </a:r>
          </a:p>
        </p:txBody>
      </p:sp>
    </p:spTree>
    <p:extLst>
      <p:ext uri="{BB962C8B-B14F-4D97-AF65-F5344CB8AC3E}">
        <p14:creationId xmlns:p14="http://schemas.microsoft.com/office/powerpoint/2010/main" val="1139507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effectLst>
                  <a:outerShdw blurRad="38100" dist="38100" dir="2700000" algn="tl">
                    <a:srgbClr val="000000">
                      <a:alpha val="43137"/>
                    </a:srgbClr>
                  </a:outerShdw>
                </a:effectLst>
              </a:rPr>
              <a:t>Hur mycket genereras till potten?</a:t>
            </a:r>
          </a:p>
        </p:txBody>
      </p:sp>
      <p:graphicFrame>
        <p:nvGraphicFramePr>
          <p:cNvPr id="11" name="Platshållare för innehåll 10"/>
          <p:cNvGraphicFramePr>
            <a:graphicFrameLocks noGrp="1"/>
          </p:cNvGraphicFramePr>
          <p:nvPr>
            <p:ph idx="1"/>
            <p:extLst>
              <p:ext uri="{D42A27DB-BD31-4B8C-83A1-F6EECF244321}">
                <p14:modId xmlns:p14="http://schemas.microsoft.com/office/powerpoint/2010/main" val="359754011"/>
              </p:ext>
            </p:extLst>
          </p:nvPr>
        </p:nvGraphicFramePr>
        <p:xfrm>
          <a:off x="641351" y="2147888"/>
          <a:ext cx="6683179" cy="3566160"/>
        </p:xfrm>
        <a:graphic>
          <a:graphicData uri="http://schemas.openxmlformats.org/drawingml/2006/table">
            <a:tbl>
              <a:tblPr firstRow="1" bandRow="1">
                <a:tableStyleId>{5C22544A-7EE6-4342-B048-85BDC9FD1C3A}</a:tableStyleId>
              </a:tblPr>
              <a:tblGrid>
                <a:gridCol w="1573069">
                  <a:extLst>
                    <a:ext uri="{9D8B030D-6E8A-4147-A177-3AD203B41FA5}">
                      <a16:colId xmlns:a16="http://schemas.microsoft.com/office/drawing/2014/main" val="20001"/>
                    </a:ext>
                  </a:extLst>
                </a:gridCol>
                <a:gridCol w="1703370">
                  <a:extLst>
                    <a:ext uri="{9D8B030D-6E8A-4147-A177-3AD203B41FA5}">
                      <a16:colId xmlns:a16="http://schemas.microsoft.com/office/drawing/2014/main" val="20002"/>
                    </a:ext>
                  </a:extLst>
                </a:gridCol>
                <a:gridCol w="1703370">
                  <a:extLst>
                    <a:ext uri="{9D8B030D-6E8A-4147-A177-3AD203B41FA5}">
                      <a16:colId xmlns:a16="http://schemas.microsoft.com/office/drawing/2014/main" val="20003"/>
                    </a:ext>
                  </a:extLst>
                </a:gridCol>
                <a:gridCol w="1703370">
                  <a:extLst>
                    <a:ext uri="{9D8B030D-6E8A-4147-A177-3AD203B41FA5}">
                      <a16:colId xmlns:a16="http://schemas.microsoft.com/office/drawing/2014/main" val="1985796952"/>
                    </a:ext>
                  </a:extLst>
                </a:gridCol>
              </a:tblGrid>
              <a:tr h="370840">
                <a:tc>
                  <a:txBody>
                    <a:bodyPr/>
                    <a:lstStyle/>
                    <a:p>
                      <a:pPr algn="ctr"/>
                      <a:r>
                        <a:rPr lang="sv-SE" sz="2000"/>
                        <a:t>Lön</a:t>
                      </a:r>
                    </a:p>
                  </a:txBody>
                  <a:tcPr/>
                </a:tc>
                <a:tc>
                  <a:txBody>
                    <a:bodyPr/>
                    <a:lstStyle/>
                    <a:p>
                      <a:pPr algn="ctr"/>
                      <a:r>
                        <a:rPr lang="sv-SE" sz="2000" dirty="0"/>
                        <a:t>2023</a:t>
                      </a:r>
                    </a:p>
                  </a:txBody>
                  <a:tcPr/>
                </a:tc>
                <a:tc>
                  <a:txBody>
                    <a:bodyPr/>
                    <a:lstStyle/>
                    <a:p>
                      <a:pPr algn="ctr"/>
                      <a:r>
                        <a:rPr lang="sv-SE" sz="2000" dirty="0"/>
                        <a:t>2024 med %</a:t>
                      </a:r>
                    </a:p>
                  </a:txBody>
                  <a:tcPr/>
                </a:tc>
                <a:tc>
                  <a:txBody>
                    <a:bodyPr/>
                    <a:lstStyle/>
                    <a:p>
                      <a:pPr algn="ctr"/>
                      <a:r>
                        <a:rPr lang="sv-SE" sz="2000" dirty="0"/>
                        <a:t>2024 med knä</a:t>
                      </a:r>
                    </a:p>
                  </a:txBody>
                  <a:tcPr/>
                </a:tc>
                <a:extLst>
                  <a:ext uri="{0D108BD9-81ED-4DB2-BD59-A6C34878D82A}">
                    <a16:rowId xmlns:a16="http://schemas.microsoft.com/office/drawing/2014/main" val="10000"/>
                  </a:ext>
                </a:extLst>
              </a:tr>
              <a:tr h="220722">
                <a:tc>
                  <a:txBody>
                    <a:bodyPr/>
                    <a:lstStyle/>
                    <a:p>
                      <a:pPr algn="ctr"/>
                      <a:r>
                        <a:rPr lang="sv-SE" sz="2000" dirty="0"/>
                        <a:t>23.975</a:t>
                      </a:r>
                    </a:p>
                  </a:txBody>
                  <a:tcPr/>
                </a:tc>
                <a:tc>
                  <a:txBody>
                    <a:bodyPr/>
                    <a:lstStyle/>
                    <a:p>
                      <a:pPr algn="ctr"/>
                      <a:r>
                        <a:rPr lang="sv-SE" sz="2000" dirty="0"/>
                        <a:t>983</a:t>
                      </a:r>
                    </a:p>
                  </a:txBody>
                  <a:tcPr/>
                </a:tc>
                <a:tc>
                  <a:txBody>
                    <a:bodyPr/>
                    <a:lstStyle/>
                    <a:p>
                      <a:pPr algn="ctr"/>
                      <a:endParaRPr lang="sv-SE" sz="2000" dirty="0"/>
                    </a:p>
                  </a:txBody>
                  <a:tcPr/>
                </a:tc>
                <a:tc>
                  <a:txBody>
                    <a:bodyPr/>
                    <a:lstStyle/>
                    <a:p>
                      <a:pPr algn="ctr"/>
                      <a:endParaRPr lang="sv-SE" sz="2000" dirty="0"/>
                    </a:p>
                  </a:txBody>
                  <a:tcPr/>
                </a:tc>
                <a:extLst>
                  <a:ext uri="{0D108BD9-81ED-4DB2-BD59-A6C34878D82A}">
                    <a16:rowId xmlns:a16="http://schemas.microsoft.com/office/drawing/2014/main" val="10001"/>
                  </a:ext>
                </a:extLst>
              </a:tr>
              <a:tr h="370840">
                <a:tc>
                  <a:txBody>
                    <a:bodyPr/>
                    <a:lstStyle/>
                    <a:p>
                      <a:pPr algn="ctr"/>
                      <a:r>
                        <a:rPr lang="sv-SE" sz="2000" dirty="0"/>
                        <a:t>24.700</a:t>
                      </a:r>
                    </a:p>
                  </a:txBody>
                  <a:tcPr/>
                </a:tc>
                <a:tc>
                  <a:txBody>
                    <a:bodyPr/>
                    <a:lstStyle/>
                    <a:p>
                      <a:pPr algn="ctr"/>
                      <a:r>
                        <a:rPr lang="sv-SE" sz="2000" dirty="0"/>
                        <a:t>1.013</a:t>
                      </a:r>
                    </a:p>
                  </a:txBody>
                  <a:tcPr/>
                </a:tc>
                <a:tc>
                  <a:txBody>
                    <a:bodyPr/>
                    <a:lstStyle/>
                    <a:p>
                      <a:pPr algn="ctr"/>
                      <a:r>
                        <a:rPr lang="sv-SE" sz="2000" strike="sngStrike" dirty="0"/>
                        <a:t>766</a:t>
                      </a:r>
                    </a:p>
                  </a:txBody>
                  <a:tcPr/>
                </a:tc>
                <a:tc>
                  <a:txBody>
                    <a:bodyPr/>
                    <a:lstStyle/>
                    <a:p>
                      <a:pPr algn="ctr"/>
                      <a:r>
                        <a:rPr lang="sv-SE" sz="2000" dirty="0"/>
                        <a:t>875</a:t>
                      </a:r>
                    </a:p>
                  </a:txBody>
                  <a:tcPr/>
                </a:tc>
                <a:extLst>
                  <a:ext uri="{0D108BD9-81ED-4DB2-BD59-A6C34878D82A}">
                    <a16:rowId xmlns:a16="http://schemas.microsoft.com/office/drawing/2014/main" val="10002"/>
                  </a:ext>
                </a:extLst>
              </a:tr>
              <a:tr h="370840">
                <a:tc>
                  <a:txBody>
                    <a:bodyPr/>
                    <a:lstStyle/>
                    <a:p>
                      <a:pPr algn="ctr"/>
                      <a:r>
                        <a:rPr lang="sv-SE" sz="2000" dirty="0"/>
                        <a:t>25.000</a:t>
                      </a:r>
                    </a:p>
                  </a:txBody>
                  <a:tcPr/>
                </a:tc>
                <a:tc>
                  <a:txBody>
                    <a:bodyPr/>
                    <a:lstStyle/>
                    <a:p>
                      <a:pPr algn="ctr"/>
                      <a:r>
                        <a:rPr lang="sv-SE" sz="2000" dirty="0"/>
                        <a:t>1.025</a:t>
                      </a:r>
                    </a:p>
                  </a:txBody>
                  <a:tcPr/>
                </a:tc>
                <a:tc>
                  <a:txBody>
                    <a:bodyPr/>
                    <a:lstStyle/>
                    <a:p>
                      <a:pPr algn="ctr"/>
                      <a:r>
                        <a:rPr lang="sv-SE" sz="2000" strike="sngStrike" dirty="0"/>
                        <a:t>775</a:t>
                      </a:r>
                    </a:p>
                  </a:txBody>
                  <a:tcPr/>
                </a:tc>
                <a:tc>
                  <a:txBody>
                    <a:bodyPr/>
                    <a:lstStyle/>
                    <a:p>
                      <a:pPr algn="ctr"/>
                      <a:r>
                        <a:rPr lang="sv-SE" sz="2000" dirty="0"/>
                        <a:t>875</a:t>
                      </a:r>
                    </a:p>
                  </a:txBody>
                  <a:tcPr/>
                </a:tc>
                <a:extLst>
                  <a:ext uri="{0D108BD9-81ED-4DB2-BD59-A6C34878D82A}">
                    <a16:rowId xmlns:a16="http://schemas.microsoft.com/office/drawing/2014/main" val="1777341927"/>
                  </a:ext>
                </a:extLst>
              </a:tr>
              <a:tr h="370840">
                <a:tc>
                  <a:txBody>
                    <a:bodyPr/>
                    <a:lstStyle/>
                    <a:p>
                      <a:pPr algn="ctr"/>
                      <a:r>
                        <a:rPr lang="sv-SE" sz="2000" dirty="0"/>
                        <a:t>26.000</a:t>
                      </a:r>
                    </a:p>
                  </a:txBody>
                  <a:tcPr/>
                </a:tc>
                <a:tc>
                  <a:txBody>
                    <a:bodyPr/>
                    <a:lstStyle/>
                    <a:p>
                      <a:pPr algn="ctr"/>
                      <a:r>
                        <a:rPr lang="sv-SE" sz="2000" dirty="0"/>
                        <a:t>1.066</a:t>
                      </a:r>
                    </a:p>
                  </a:txBody>
                  <a:tcPr/>
                </a:tc>
                <a:tc>
                  <a:txBody>
                    <a:bodyPr/>
                    <a:lstStyle/>
                    <a:p>
                      <a:pPr algn="ctr"/>
                      <a:r>
                        <a:rPr lang="sv-SE" sz="2000" strike="sngStrike" dirty="0"/>
                        <a:t>806</a:t>
                      </a:r>
                    </a:p>
                  </a:txBody>
                  <a:tcPr/>
                </a:tc>
                <a:tc>
                  <a:txBody>
                    <a:bodyPr/>
                    <a:lstStyle/>
                    <a:p>
                      <a:pPr algn="ctr"/>
                      <a:r>
                        <a:rPr lang="sv-SE" sz="2000" dirty="0"/>
                        <a:t>875</a:t>
                      </a:r>
                    </a:p>
                  </a:txBody>
                  <a:tcPr/>
                </a:tc>
                <a:extLst>
                  <a:ext uri="{0D108BD9-81ED-4DB2-BD59-A6C34878D82A}">
                    <a16:rowId xmlns:a16="http://schemas.microsoft.com/office/drawing/2014/main" val="1297737893"/>
                  </a:ext>
                </a:extLst>
              </a:tr>
              <a:tr h="370840">
                <a:tc>
                  <a:txBody>
                    <a:bodyPr/>
                    <a:lstStyle/>
                    <a:p>
                      <a:pPr algn="ctr"/>
                      <a:r>
                        <a:rPr lang="sv-SE" sz="2000" dirty="0"/>
                        <a:t>27.000</a:t>
                      </a:r>
                    </a:p>
                  </a:txBody>
                  <a:tcPr/>
                </a:tc>
                <a:tc>
                  <a:txBody>
                    <a:bodyPr/>
                    <a:lstStyle/>
                    <a:p>
                      <a:pPr algn="ctr"/>
                      <a:r>
                        <a:rPr lang="sv-SE" sz="2000" dirty="0"/>
                        <a:t>1.107</a:t>
                      </a:r>
                    </a:p>
                  </a:txBody>
                  <a:tcPr/>
                </a:tc>
                <a:tc>
                  <a:txBody>
                    <a:bodyPr/>
                    <a:lstStyle/>
                    <a:p>
                      <a:pPr algn="ctr"/>
                      <a:r>
                        <a:rPr lang="sv-SE" sz="2000" strike="sngStrike" dirty="0"/>
                        <a:t>837</a:t>
                      </a:r>
                    </a:p>
                  </a:txBody>
                  <a:tcPr/>
                </a:tc>
                <a:tc>
                  <a:txBody>
                    <a:bodyPr/>
                    <a:lstStyle/>
                    <a:p>
                      <a:pPr algn="ctr"/>
                      <a:r>
                        <a:rPr lang="sv-SE" sz="2000" dirty="0"/>
                        <a:t>875</a:t>
                      </a:r>
                    </a:p>
                  </a:txBody>
                  <a:tcPr/>
                </a:tc>
                <a:extLst>
                  <a:ext uri="{0D108BD9-81ED-4DB2-BD59-A6C34878D82A}">
                    <a16:rowId xmlns:a16="http://schemas.microsoft.com/office/drawing/2014/main" val="1137998503"/>
                  </a:ext>
                </a:extLst>
              </a:tr>
              <a:tr h="370840">
                <a:tc>
                  <a:txBody>
                    <a:bodyPr/>
                    <a:lstStyle/>
                    <a:p>
                      <a:pPr algn="ctr"/>
                      <a:r>
                        <a:rPr lang="sv-SE" sz="2000" dirty="0"/>
                        <a:t>28.000</a:t>
                      </a:r>
                    </a:p>
                  </a:txBody>
                  <a:tcPr/>
                </a:tc>
                <a:tc>
                  <a:txBody>
                    <a:bodyPr/>
                    <a:lstStyle/>
                    <a:p>
                      <a:pPr algn="ctr"/>
                      <a:r>
                        <a:rPr lang="sv-SE" sz="2000" dirty="0"/>
                        <a:t>1.148</a:t>
                      </a:r>
                    </a:p>
                  </a:txBody>
                  <a:tcPr/>
                </a:tc>
                <a:tc>
                  <a:txBody>
                    <a:bodyPr/>
                    <a:lstStyle/>
                    <a:p>
                      <a:pPr algn="ctr"/>
                      <a:r>
                        <a:rPr lang="sv-SE" sz="2000" strike="sngStrike" dirty="0"/>
                        <a:t>868</a:t>
                      </a:r>
                    </a:p>
                  </a:txBody>
                  <a:tcPr/>
                </a:tc>
                <a:tc>
                  <a:txBody>
                    <a:bodyPr/>
                    <a:lstStyle/>
                    <a:p>
                      <a:pPr algn="ctr"/>
                      <a:r>
                        <a:rPr lang="sv-SE" sz="2000" dirty="0"/>
                        <a:t>875</a:t>
                      </a:r>
                    </a:p>
                  </a:txBody>
                  <a:tcPr/>
                </a:tc>
                <a:extLst>
                  <a:ext uri="{0D108BD9-81ED-4DB2-BD59-A6C34878D82A}">
                    <a16:rowId xmlns:a16="http://schemas.microsoft.com/office/drawing/2014/main" val="715977088"/>
                  </a:ext>
                </a:extLst>
              </a:tr>
              <a:tr h="370840">
                <a:tc>
                  <a:txBody>
                    <a:bodyPr/>
                    <a:lstStyle/>
                    <a:p>
                      <a:pPr algn="ctr"/>
                      <a:r>
                        <a:rPr lang="sv-SE" sz="2000" dirty="0"/>
                        <a:t>29.000</a:t>
                      </a:r>
                    </a:p>
                  </a:txBody>
                  <a:tcPr/>
                </a:tc>
                <a:tc>
                  <a:txBody>
                    <a:bodyPr/>
                    <a:lstStyle/>
                    <a:p>
                      <a:pPr algn="ctr"/>
                      <a:r>
                        <a:rPr lang="sv-SE" sz="2000" dirty="0"/>
                        <a:t>1.189</a:t>
                      </a:r>
                    </a:p>
                  </a:txBody>
                  <a:tcPr/>
                </a:tc>
                <a:tc>
                  <a:txBody>
                    <a:bodyPr/>
                    <a:lstStyle/>
                    <a:p>
                      <a:pPr algn="ctr"/>
                      <a:r>
                        <a:rPr lang="sv-SE" sz="2000" dirty="0"/>
                        <a:t>899</a:t>
                      </a:r>
                    </a:p>
                  </a:txBody>
                  <a:tcPr/>
                </a:tc>
                <a:tc>
                  <a:txBody>
                    <a:bodyPr/>
                    <a:lstStyle/>
                    <a:p>
                      <a:pPr algn="ctr"/>
                      <a:r>
                        <a:rPr lang="sv-SE" sz="2000" dirty="0"/>
                        <a:t>899</a:t>
                      </a:r>
                    </a:p>
                  </a:txBody>
                  <a:tcPr/>
                </a:tc>
                <a:extLst>
                  <a:ext uri="{0D108BD9-81ED-4DB2-BD59-A6C34878D82A}">
                    <a16:rowId xmlns:a16="http://schemas.microsoft.com/office/drawing/2014/main" val="557561766"/>
                  </a:ext>
                </a:extLst>
              </a:tr>
              <a:tr h="370840">
                <a:tc>
                  <a:txBody>
                    <a:bodyPr/>
                    <a:lstStyle/>
                    <a:p>
                      <a:pPr algn="ctr"/>
                      <a:r>
                        <a:rPr lang="sv-SE" sz="2000" dirty="0"/>
                        <a:t>30.000</a:t>
                      </a:r>
                    </a:p>
                  </a:txBody>
                  <a:tcPr/>
                </a:tc>
                <a:tc>
                  <a:txBody>
                    <a:bodyPr/>
                    <a:lstStyle/>
                    <a:p>
                      <a:pPr algn="ctr"/>
                      <a:r>
                        <a:rPr lang="sv-SE" sz="2000" dirty="0"/>
                        <a:t>1.230</a:t>
                      </a:r>
                    </a:p>
                  </a:txBody>
                  <a:tcPr/>
                </a:tc>
                <a:tc>
                  <a:txBody>
                    <a:bodyPr/>
                    <a:lstStyle/>
                    <a:p>
                      <a:pPr algn="ctr"/>
                      <a:r>
                        <a:rPr lang="sv-SE" sz="2000" dirty="0"/>
                        <a:t>930</a:t>
                      </a:r>
                    </a:p>
                  </a:txBody>
                  <a:tcPr/>
                </a:tc>
                <a:tc>
                  <a:txBody>
                    <a:bodyPr/>
                    <a:lstStyle/>
                    <a:p>
                      <a:pPr algn="ctr"/>
                      <a:r>
                        <a:rPr lang="sv-SE" sz="2000" dirty="0"/>
                        <a:t>930</a:t>
                      </a:r>
                    </a:p>
                  </a:txBody>
                  <a:tcPr/>
                </a:tc>
                <a:extLst>
                  <a:ext uri="{0D108BD9-81ED-4DB2-BD59-A6C34878D82A}">
                    <a16:rowId xmlns:a16="http://schemas.microsoft.com/office/drawing/2014/main" val="1879325166"/>
                  </a:ext>
                </a:extLst>
              </a:tr>
            </a:tbl>
          </a:graphicData>
        </a:graphic>
      </p:graphicFrame>
      <p:sp>
        <p:nvSpPr>
          <p:cNvPr id="4" name="Platshållare för datum 3"/>
          <p:cNvSpPr>
            <a:spLocks noGrp="1"/>
          </p:cNvSpPr>
          <p:nvPr>
            <p:ph type="dt" sz="half" idx="10"/>
          </p:nvPr>
        </p:nvSpPr>
        <p:spPr/>
        <p:txBody>
          <a:bodyPr/>
          <a:lstStyle/>
          <a:p>
            <a:pPr>
              <a:defRPr/>
            </a:pPr>
            <a:fld id="{AF7FA226-7356-8C44-9ED6-492E88D87F29}" type="datetime1">
              <a:rPr lang="sv-SE" smtClean="0"/>
              <a:pPr>
                <a:defRPr/>
              </a:pPr>
              <a:t>2023-09-14</a:t>
            </a:fld>
            <a:endParaRPr lang="sv-SE"/>
          </a:p>
        </p:txBody>
      </p:sp>
      <p:sp>
        <p:nvSpPr>
          <p:cNvPr id="5" name="Platshållare för sidfot 4"/>
          <p:cNvSpPr>
            <a:spLocks noGrp="1"/>
          </p:cNvSpPr>
          <p:nvPr>
            <p:ph type="ftr" sz="quarter" idx="11"/>
          </p:nvPr>
        </p:nvSpPr>
        <p:spPr/>
        <p:txBody>
          <a:bodyPr/>
          <a:lstStyle/>
          <a:p>
            <a:pPr>
              <a:defRPr/>
            </a:pPr>
            <a:endParaRPr lang="sv-SE"/>
          </a:p>
        </p:txBody>
      </p:sp>
      <p:sp>
        <p:nvSpPr>
          <p:cNvPr id="6" name="Platshållare för bildnummer 5"/>
          <p:cNvSpPr>
            <a:spLocks noGrp="1"/>
          </p:cNvSpPr>
          <p:nvPr>
            <p:ph type="sldNum" sz="quarter" idx="12"/>
          </p:nvPr>
        </p:nvSpPr>
        <p:spPr/>
        <p:txBody>
          <a:bodyPr/>
          <a:lstStyle/>
          <a:p>
            <a:pPr>
              <a:defRPr/>
            </a:pPr>
            <a:fld id="{EDEB2CBB-223E-3C49-BECD-BB3690C28715}" type="slidenum">
              <a:rPr lang="sv-SE" smtClean="0"/>
              <a:pPr>
                <a:defRPr/>
              </a:pPr>
              <a:t>7</a:t>
            </a:fld>
            <a:endParaRPr lang="sv-SE"/>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B46E17A-9ADE-417D-A875-070AA7231CB7}"/>
              </a:ext>
            </a:extLst>
          </p:cNvPr>
          <p:cNvSpPr>
            <a:spLocks noGrp="1"/>
          </p:cNvSpPr>
          <p:nvPr>
            <p:ph type="title"/>
          </p:nvPr>
        </p:nvSpPr>
        <p:spPr/>
        <p:txBody>
          <a:bodyPr/>
          <a:lstStyle/>
          <a:p>
            <a:r>
              <a:rPr lang="sv-SE" dirty="0">
                <a:effectLst>
                  <a:outerShdw blurRad="38100" dist="38100" dir="2700000" algn="tl">
                    <a:srgbClr val="000000">
                      <a:alpha val="43137"/>
                    </a:srgbClr>
                  </a:outerShdw>
                </a:effectLst>
              </a:rPr>
              <a:t>Extra avsättning till tjänstepension</a:t>
            </a:r>
          </a:p>
        </p:txBody>
      </p:sp>
      <p:sp>
        <p:nvSpPr>
          <p:cNvPr id="3" name="Platshållare för innehåll 2">
            <a:extLst>
              <a:ext uri="{FF2B5EF4-FFF2-40B4-BE49-F238E27FC236}">
                <a16:creationId xmlns:a16="http://schemas.microsoft.com/office/drawing/2014/main" id="{21594770-F02D-4A0B-A461-A7876D5D720E}"/>
              </a:ext>
            </a:extLst>
          </p:cNvPr>
          <p:cNvSpPr>
            <a:spLocks noGrp="1"/>
          </p:cNvSpPr>
          <p:nvPr>
            <p:ph idx="1"/>
          </p:nvPr>
        </p:nvSpPr>
        <p:spPr>
          <a:xfrm>
            <a:off x="641350" y="3429000"/>
            <a:ext cx="8045450" cy="2754313"/>
          </a:xfrm>
        </p:spPr>
        <p:txBody>
          <a:bodyPr/>
          <a:lstStyle/>
          <a:p>
            <a:r>
              <a:rPr lang="sv-SE" dirty="0"/>
              <a:t>2024 är vi uppe i 1,3% i pensionsavsättning. </a:t>
            </a:r>
          </a:p>
        </p:txBody>
      </p:sp>
      <p:sp>
        <p:nvSpPr>
          <p:cNvPr id="4" name="Platshållare för datum 3">
            <a:extLst>
              <a:ext uri="{FF2B5EF4-FFF2-40B4-BE49-F238E27FC236}">
                <a16:creationId xmlns:a16="http://schemas.microsoft.com/office/drawing/2014/main" id="{3ADE8DB2-B2ED-41C0-9059-126FF6F8EAF1}"/>
              </a:ext>
            </a:extLst>
          </p:cNvPr>
          <p:cNvSpPr>
            <a:spLocks noGrp="1"/>
          </p:cNvSpPr>
          <p:nvPr>
            <p:ph type="dt" sz="half" idx="10"/>
          </p:nvPr>
        </p:nvSpPr>
        <p:spPr/>
        <p:txBody>
          <a:bodyPr/>
          <a:lstStyle/>
          <a:p>
            <a:pPr>
              <a:defRPr/>
            </a:pPr>
            <a:fld id="{6621AF14-3696-4DF5-81B6-DA70538AE642}" type="datetime1">
              <a:rPr lang="sv-SE" smtClean="0"/>
              <a:pPr>
                <a:defRPr/>
              </a:pPr>
              <a:t>2023-09-14</a:t>
            </a:fld>
            <a:endParaRPr lang="sv-SE"/>
          </a:p>
        </p:txBody>
      </p:sp>
      <p:sp>
        <p:nvSpPr>
          <p:cNvPr id="5" name="Platshållare för sidfot 4">
            <a:extLst>
              <a:ext uri="{FF2B5EF4-FFF2-40B4-BE49-F238E27FC236}">
                <a16:creationId xmlns:a16="http://schemas.microsoft.com/office/drawing/2014/main" id="{864CEBDA-6FB3-4047-8B01-5A18CB0C8457}"/>
              </a:ext>
            </a:extLst>
          </p:cNvPr>
          <p:cNvSpPr>
            <a:spLocks noGrp="1"/>
          </p:cNvSpPr>
          <p:nvPr>
            <p:ph type="ftr" sz="quarter" idx="11"/>
          </p:nvPr>
        </p:nvSpPr>
        <p:spPr/>
        <p:txBody>
          <a:bodyPr/>
          <a:lstStyle/>
          <a:p>
            <a:pPr>
              <a:defRPr/>
            </a:pPr>
            <a:r>
              <a:rPr lang="sv-SE" dirty="0"/>
              <a:t>Medlemsmöte</a:t>
            </a:r>
          </a:p>
        </p:txBody>
      </p:sp>
      <p:sp>
        <p:nvSpPr>
          <p:cNvPr id="6" name="Platshållare för bildnummer 5">
            <a:extLst>
              <a:ext uri="{FF2B5EF4-FFF2-40B4-BE49-F238E27FC236}">
                <a16:creationId xmlns:a16="http://schemas.microsoft.com/office/drawing/2014/main" id="{9A65F299-29B6-46DC-9D05-9C8D02334708}"/>
              </a:ext>
            </a:extLst>
          </p:cNvPr>
          <p:cNvSpPr>
            <a:spLocks noGrp="1"/>
          </p:cNvSpPr>
          <p:nvPr>
            <p:ph type="sldNum" sz="quarter" idx="12"/>
          </p:nvPr>
        </p:nvSpPr>
        <p:spPr/>
        <p:txBody>
          <a:bodyPr/>
          <a:lstStyle/>
          <a:p>
            <a:pPr>
              <a:defRPr/>
            </a:pPr>
            <a:fld id="{AB37993C-634C-4ADE-8E7C-9F0D87FDCC85}" type="slidenum">
              <a:rPr lang="sv-SE" smtClean="0"/>
              <a:pPr>
                <a:defRPr/>
              </a:pPr>
              <a:t>8</a:t>
            </a:fld>
            <a:endParaRPr lang="sv-SE"/>
          </a:p>
        </p:txBody>
      </p:sp>
      <p:graphicFrame>
        <p:nvGraphicFramePr>
          <p:cNvPr id="7" name="Tabell 7">
            <a:extLst>
              <a:ext uri="{FF2B5EF4-FFF2-40B4-BE49-F238E27FC236}">
                <a16:creationId xmlns:a16="http://schemas.microsoft.com/office/drawing/2014/main" id="{16C3ADAB-4FF5-44BE-9033-083E6637A450}"/>
              </a:ext>
            </a:extLst>
          </p:cNvPr>
          <p:cNvGraphicFramePr>
            <a:graphicFrameLocks/>
          </p:cNvGraphicFramePr>
          <p:nvPr>
            <p:extLst>
              <p:ext uri="{D42A27DB-BD31-4B8C-83A1-F6EECF244321}">
                <p14:modId xmlns:p14="http://schemas.microsoft.com/office/powerpoint/2010/main" val="1935445964"/>
              </p:ext>
            </p:extLst>
          </p:nvPr>
        </p:nvGraphicFramePr>
        <p:xfrm>
          <a:off x="641350" y="2332038"/>
          <a:ext cx="6436360" cy="914400"/>
        </p:xfrm>
        <a:graphic>
          <a:graphicData uri="http://schemas.openxmlformats.org/drawingml/2006/table">
            <a:tbl>
              <a:tblPr firstRow="1" bandRow="1">
                <a:tableStyleId>{5C22544A-7EE6-4342-B048-85BDC9FD1C3A}</a:tableStyleId>
              </a:tblPr>
              <a:tblGrid>
                <a:gridCol w="1609090">
                  <a:extLst>
                    <a:ext uri="{9D8B030D-6E8A-4147-A177-3AD203B41FA5}">
                      <a16:colId xmlns:a16="http://schemas.microsoft.com/office/drawing/2014/main" val="3154801428"/>
                    </a:ext>
                  </a:extLst>
                </a:gridCol>
                <a:gridCol w="1609090">
                  <a:extLst>
                    <a:ext uri="{9D8B030D-6E8A-4147-A177-3AD203B41FA5}">
                      <a16:colId xmlns:a16="http://schemas.microsoft.com/office/drawing/2014/main" val="2696882851"/>
                    </a:ext>
                  </a:extLst>
                </a:gridCol>
                <a:gridCol w="1609090">
                  <a:extLst>
                    <a:ext uri="{9D8B030D-6E8A-4147-A177-3AD203B41FA5}">
                      <a16:colId xmlns:a16="http://schemas.microsoft.com/office/drawing/2014/main" val="98817303"/>
                    </a:ext>
                  </a:extLst>
                </a:gridCol>
                <a:gridCol w="1609090">
                  <a:extLst>
                    <a:ext uri="{9D8B030D-6E8A-4147-A177-3AD203B41FA5}">
                      <a16:colId xmlns:a16="http://schemas.microsoft.com/office/drawing/2014/main" val="2293544614"/>
                    </a:ext>
                  </a:extLst>
                </a:gridCol>
              </a:tblGrid>
              <a:tr h="370840">
                <a:tc>
                  <a:txBody>
                    <a:bodyPr/>
                    <a:lstStyle/>
                    <a:p>
                      <a:pPr algn="ctr"/>
                      <a:r>
                        <a:rPr lang="sv-SE" sz="2400"/>
                        <a:t>Avtal 2017</a:t>
                      </a:r>
                    </a:p>
                  </a:txBody>
                  <a:tcPr/>
                </a:tc>
                <a:tc>
                  <a:txBody>
                    <a:bodyPr/>
                    <a:lstStyle/>
                    <a:p>
                      <a:pPr algn="ctr"/>
                      <a:r>
                        <a:rPr lang="sv-SE" sz="2400"/>
                        <a:t>2021-03-01</a:t>
                      </a:r>
                    </a:p>
                  </a:txBody>
                  <a:tcPr/>
                </a:tc>
                <a:tc>
                  <a:txBody>
                    <a:bodyPr/>
                    <a:lstStyle/>
                    <a:p>
                      <a:pPr algn="ctr"/>
                      <a:r>
                        <a:rPr lang="sv-SE" sz="2400" dirty="0"/>
                        <a:t>2022-08-01</a:t>
                      </a:r>
                    </a:p>
                  </a:txBody>
                  <a:tcPr/>
                </a:tc>
                <a:tc>
                  <a:txBody>
                    <a:bodyPr/>
                    <a:lstStyle/>
                    <a:p>
                      <a:pPr algn="ctr"/>
                      <a:r>
                        <a:rPr lang="sv-SE" sz="2400" dirty="0"/>
                        <a:t>2024-08-01</a:t>
                      </a:r>
                    </a:p>
                  </a:txBody>
                  <a:tcPr/>
                </a:tc>
                <a:extLst>
                  <a:ext uri="{0D108BD9-81ED-4DB2-BD59-A6C34878D82A}">
                    <a16:rowId xmlns:a16="http://schemas.microsoft.com/office/drawing/2014/main" val="1829509523"/>
                  </a:ext>
                </a:extLst>
              </a:tr>
              <a:tr h="370840">
                <a:tc>
                  <a:txBody>
                    <a:bodyPr/>
                    <a:lstStyle/>
                    <a:p>
                      <a:pPr algn="ctr"/>
                      <a:r>
                        <a:rPr lang="sv-SE" sz="2400"/>
                        <a:t>0,4 %</a:t>
                      </a:r>
                    </a:p>
                  </a:txBody>
                  <a:tcPr/>
                </a:tc>
                <a:tc>
                  <a:txBody>
                    <a:bodyPr/>
                    <a:lstStyle/>
                    <a:p>
                      <a:pPr algn="ctr"/>
                      <a:r>
                        <a:rPr lang="sv-SE" sz="2400" dirty="0"/>
                        <a:t>0,3 %</a:t>
                      </a:r>
                    </a:p>
                  </a:txBody>
                  <a:tcPr/>
                </a:tc>
                <a:tc>
                  <a:txBody>
                    <a:bodyPr/>
                    <a:lstStyle/>
                    <a:p>
                      <a:pPr algn="ctr"/>
                      <a:r>
                        <a:rPr lang="sv-SE" sz="2400" dirty="0"/>
                        <a:t>0,4 %</a:t>
                      </a:r>
                    </a:p>
                  </a:txBody>
                  <a:tcPr/>
                </a:tc>
                <a:tc>
                  <a:txBody>
                    <a:bodyPr/>
                    <a:lstStyle/>
                    <a:p>
                      <a:pPr algn="ctr"/>
                      <a:r>
                        <a:rPr lang="sv-SE" sz="2400" dirty="0"/>
                        <a:t>0,2 %</a:t>
                      </a:r>
                    </a:p>
                  </a:txBody>
                  <a:tcPr/>
                </a:tc>
                <a:extLst>
                  <a:ext uri="{0D108BD9-81ED-4DB2-BD59-A6C34878D82A}">
                    <a16:rowId xmlns:a16="http://schemas.microsoft.com/office/drawing/2014/main" val="702504717"/>
                  </a:ext>
                </a:extLst>
              </a:tr>
            </a:tbl>
          </a:graphicData>
        </a:graphic>
      </p:graphicFrame>
    </p:spTree>
    <p:extLst>
      <p:ext uri="{BB962C8B-B14F-4D97-AF65-F5344CB8AC3E}">
        <p14:creationId xmlns:p14="http://schemas.microsoft.com/office/powerpoint/2010/main" val="603575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B46E17A-9ADE-417D-A875-070AA7231CB7}"/>
              </a:ext>
            </a:extLst>
          </p:cNvPr>
          <p:cNvSpPr>
            <a:spLocks noGrp="1"/>
          </p:cNvSpPr>
          <p:nvPr>
            <p:ph type="title"/>
          </p:nvPr>
        </p:nvSpPr>
        <p:spPr/>
        <p:txBody>
          <a:bodyPr/>
          <a:lstStyle/>
          <a:p>
            <a:r>
              <a:rPr lang="sv-SE" dirty="0">
                <a:effectLst>
                  <a:outerShdw blurRad="38100" dist="38100" dir="2700000" algn="tl">
                    <a:srgbClr val="000000">
                      <a:alpha val="43137"/>
                    </a:srgbClr>
                  </a:outerShdw>
                </a:effectLst>
              </a:rPr>
              <a:t>Övertid och mertid</a:t>
            </a:r>
          </a:p>
        </p:txBody>
      </p:sp>
      <p:sp>
        <p:nvSpPr>
          <p:cNvPr id="3" name="Platshållare för innehåll 2">
            <a:extLst>
              <a:ext uri="{FF2B5EF4-FFF2-40B4-BE49-F238E27FC236}">
                <a16:creationId xmlns:a16="http://schemas.microsoft.com/office/drawing/2014/main" id="{21594770-F02D-4A0B-A461-A7876D5D720E}"/>
              </a:ext>
            </a:extLst>
          </p:cNvPr>
          <p:cNvSpPr>
            <a:spLocks noGrp="1"/>
          </p:cNvSpPr>
          <p:nvPr>
            <p:ph idx="1"/>
          </p:nvPr>
        </p:nvSpPr>
        <p:spPr>
          <a:xfrm>
            <a:off x="641349" y="2332038"/>
            <a:ext cx="8502651" cy="3851275"/>
          </a:xfrm>
        </p:spPr>
        <p:txBody>
          <a:bodyPr/>
          <a:lstStyle/>
          <a:p>
            <a:r>
              <a:rPr lang="sv-SE" sz="2800" dirty="0"/>
              <a:t>Från och med årsskiftet får man inte spara mer </a:t>
            </a:r>
            <a:r>
              <a:rPr lang="sv-SE" sz="2800" b="1" dirty="0"/>
              <a:t>än 100 timmar komp</a:t>
            </a:r>
            <a:r>
              <a:rPr lang="sv-SE" sz="2800" dirty="0"/>
              <a:t>. </a:t>
            </a:r>
          </a:p>
          <a:p>
            <a:r>
              <a:rPr lang="sv-SE" sz="2800" dirty="0"/>
              <a:t>De som då har mer än 100 timmar får fortsätta att spara dessa, men arbetar man övertid får man istället </a:t>
            </a:r>
            <a:r>
              <a:rPr lang="sv-SE" sz="2800" b="1" dirty="0"/>
              <a:t>övertidsersättning</a:t>
            </a:r>
            <a:r>
              <a:rPr lang="sv-SE" sz="2800" dirty="0"/>
              <a:t> till dess att man har färre än 100 timmar i sitt kompsaldo.</a:t>
            </a:r>
          </a:p>
        </p:txBody>
      </p:sp>
      <p:sp>
        <p:nvSpPr>
          <p:cNvPr id="4" name="Platshållare för datum 3">
            <a:extLst>
              <a:ext uri="{FF2B5EF4-FFF2-40B4-BE49-F238E27FC236}">
                <a16:creationId xmlns:a16="http://schemas.microsoft.com/office/drawing/2014/main" id="{3ADE8DB2-B2ED-41C0-9059-126FF6F8EAF1}"/>
              </a:ext>
            </a:extLst>
          </p:cNvPr>
          <p:cNvSpPr>
            <a:spLocks noGrp="1"/>
          </p:cNvSpPr>
          <p:nvPr>
            <p:ph type="dt" sz="half" idx="10"/>
          </p:nvPr>
        </p:nvSpPr>
        <p:spPr/>
        <p:txBody>
          <a:bodyPr/>
          <a:lstStyle/>
          <a:p>
            <a:pPr>
              <a:defRPr/>
            </a:pPr>
            <a:fld id="{6621AF14-3696-4DF5-81B6-DA70538AE642}" type="datetime1">
              <a:rPr lang="sv-SE" smtClean="0"/>
              <a:pPr>
                <a:defRPr/>
              </a:pPr>
              <a:t>2023-09-14</a:t>
            </a:fld>
            <a:endParaRPr lang="sv-SE"/>
          </a:p>
        </p:txBody>
      </p:sp>
      <p:sp>
        <p:nvSpPr>
          <p:cNvPr id="5" name="Platshållare för sidfot 4">
            <a:extLst>
              <a:ext uri="{FF2B5EF4-FFF2-40B4-BE49-F238E27FC236}">
                <a16:creationId xmlns:a16="http://schemas.microsoft.com/office/drawing/2014/main" id="{864CEBDA-6FB3-4047-8B01-5A18CB0C8457}"/>
              </a:ext>
            </a:extLst>
          </p:cNvPr>
          <p:cNvSpPr>
            <a:spLocks noGrp="1"/>
          </p:cNvSpPr>
          <p:nvPr>
            <p:ph type="ftr" sz="quarter" idx="11"/>
          </p:nvPr>
        </p:nvSpPr>
        <p:spPr/>
        <p:txBody>
          <a:bodyPr/>
          <a:lstStyle/>
          <a:p>
            <a:pPr>
              <a:defRPr/>
            </a:pPr>
            <a:r>
              <a:rPr lang="sv-SE" dirty="0"/>
              <a:t>Medlemsmöte</a:t>
            </a:r>
          </a:p>
        </p:txBody>
      </p:sp>
      <p:sp>
        <p:nvSpPr>
          <p:cNvPr id="6" name="Platshållare för bildnummer 5">
            <a:extLst>
              <a:ext uri="{FF2B5EF4-FFF2-40B4-BE49-F238E27FC236}">
                <a16:creationId xmlns:a16="http://schemas.microsoft.com/office/drawing/2014/main" id="{9A65F299-29B6-46DC-9D05-9C8D02334708}"/>
              </a:ext>
            </a:extLst>
          </p:cNvPr>
          <p:cNvSpPr>
            <a:spLocks noGrp="1"/>
          </p:cNvSpPr>
          <p:nvPr>
            <p:ph type="sldNum" sz="quarter" idx="12"/>
          </p:nvPr>
        </p:nvSpPr>
        <p:spPr/>
        <p:txBody>
          <a:bodyPr/>
          <a:lstStyle/>
          <a:p>
            <a:pPr>
              <a:defRPr/>
            </a:pPr>
            <a:fld id="{AB37993C-634C-4ADE-8E7C-9F0D87FDCC85}" type="slidenum">
              <a:rPr lang="sv-SE" smtClean="0"/>
              <a:pPr>
                <a:defRPr/>
              </a:pPr>
              <a:t>9</a:t>
            </a:fld>
            <a:endParaRPr lang="sv-SE"/>
          </a:p>
        </p:txBody>
      </p:sp>
    </p:spTree>
    <p:extLst>
      <p:ext uri="{BB962C8B-B14F-4D97-AF65-F5344CB8AC3E}">
        <p14:creationId xmlns:p14="http://schemas.microsoft.com/office/powerpoint/2010/main" val="39257351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sF4eweRv3cJUrHwOR2udn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zBZ3FmKh3F..N3WYTKtSb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dUVaNioeQEy1srSxzx_jYw"/>
</p:tagLst>
</file>

<file path=ppt/tags/tag15.xml><?xml version="1.0" encoding="utf-8"?>
<p:tagLst xmlns:a="http://schemas.openxmlformats.org/drawingml/2006/main" xmlns:r="http://schemas.openxmlformats.org/officeDocument/2006/relationships" xmlns:p="http://schemas.openxmlformats.org/presentationml/2006/main">
  <p:tag name="NAME" val="Moon"/>
</p:tagLst>
</file>

<file path=ppt/tags/tag16.xml><?xml version="1.0" encoding="utf-8"?>
<p:tagLst xmlns:a="http://schemas.openxmlformats.org/drawingml/2006/main" xmlns:r="http://schemas.openxmlformats.org/officeDocument/2006/relationships" xmlns:p="http://schemas.openxmlformats.org/presentationml/2006/main">
  <p:tag name="NAME" val="Moon"/>
</p:tagLst>
</file>

<file path=ppt/tags/tag17.xml><?xml version="1.0" encoding="utf-8"?>
<p:tagLst xmlns:a="http://schemas.openxmlformats.org/drawingml/2006/main" xmlns:r="http://schemas.openxmlformats.org/officeDocument/2006/relationships" xmlns:p="http://schemas.openxmlformats.org/presentationml/2006/main">
  <p:tag name="NAME" val="Moon"/>
</p:tagLst>
</file>

<file path=ppt/tags/tag18.xml><?xml version="1.0" encoding="utf-8"?>
<p:tagLst xmlns:a="http://schemas.openxmlformats.org/drawingml/2006/main" xmlns:r="http://schemas.openxmlformats.org/officeDocument/2006/relationships" xmlns:p="http://schemas.openxmlformats.org/presentationml/2006/main">
  <p:tag name="NAME" val="Moon"/>
</p:tagLst>
</file>

<file path=ppt/tags/tag19.xml><?xml version="1.0" encoding="utf-8"?>
<p:tagLst xmlns:a="http://schemas.openxmlformats.org/drawingml/2006/main" xmlns:r="http://schemas.openxmlformats.org/officeDocument/2006/relationships" xmlns:p="http://schemas.openxmlformats.org/presentationml/2006/main">
  <p:tag name="NAME" val="Moon"/>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al3c.wiSu1ROpYP.02xd_A"/>
</p:tagLst>
</file>

<file path=ppt/tags/tag20.xml><?xml version="1.0" encoding="utf-8"?>
<p:tagLst xmlns:a="http://schemas.openxmlformats.org/drawingml/2006/main" xmlns:r="http://schemas.openxmlformats.org/officeDocument/2006/relationships" xmlns:p="http://schemas.openxmlformats.org/presentationml/2006/main">
  <p:tag name="NAME" val="Moon"/>
</p:tagLst>
</file>

<file path=ppt/tags/tag21.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22.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23.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24.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5.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26.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27.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28.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9.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XCQrZO8VSySm5PcsmFNMU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50dVZFeaTputAVWCjsK.Zg"/>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iYwlQt1kRGe_gnz36mW4d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KkNmubRWS4SS79oNELaUDw"/>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UnGUGoDXhYMuy8dO2tZT5g"/>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w22aQ9NQRgCya0V0Vzmuy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gP2tkhdvT1SMB1M7AQNtnQ"/>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_sPb9s.yS.6T00jcryQ6HA"/>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KH.rBB_mQMOpjkfhpCNc4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uQFq6.eaSN.O2yzASYNhM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WKGVXbAFrDwh8ae.29BWb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Seko">
  <a:themeElements>
    <a:clrScheme name="Anpassad 2">
      <a:dk1>
        <a:sysClr val="windowText" lastClr="000000"/>
      </a:dk1>
      <a:lt1>
        <a:sysClr val="window" lastClr="FFFFFF"/>
      </a:lt1>
      <a:dk2>
        <a:srgbClr val="1F497D"/>
      </a:dk2>
      <a:lt2>
        <a:srgbClr val="EEECE1"/>
      </a:lt2>
      <a:accent1>
        <a:srgbClr val="BE1E27"/>
      </a:accent1>
      <a:accent2>
        <a:srgbClr val="139DBC"/>
      </a:accent2>
      <a:accent3>
        <a:srgbClr val="70B304"/>
      </a:accent3>
      <a:accent4>
        <a:srgbClr val="FEC609"/>
      </a:accent4>
      <a:accent5>
        <a:srgbClr val="ED7707"/>
      </a:accent5>
      <a:accent6>
        <a:srgbClr val="D6209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6_PostNord_A4_SE_160708">
  <a:themeElements>
    <a:clrScheme name="PostNord 2016">
      <a:dk1>
        <a:sysClr val="windowText" lastClr="000000"/>
      </a:dk1>
      <a:lt1>
        <a:sysClr val="window" lastClr="FFFFFF"/>
      </a:lt1>
      <a:dk2>
        <a:srgbClr val="000000"/>
      </a:dk2>
      <a:lt2>
        <a:srgbClr val="BEBEBE"/>
      </a:lt2>
      <a:accent1>
        <a:srgbClr val="00A0D6"/>
      </a:accent1>
      <a:accent2>
        <a:srgbClr val="25335E"/>
      </a:accent2>
      <a:accent3>
        <a:srgbClr val="A505CC"/>
      </a:accent3>
      <a:accent4>
        <a:srgbClr val="5B5E5E"/>
      </a:accent4>
      <a:accent5>
        <a:srgbClr val="FF7200"/>
      </a:accent5>
      <a:accent6>
        <a:srgbClr val="BEBEBE"/>
      </a:accent6>
      <a:hlink>
        <a:srgbClr val="00A0D6"/>
      </a:hlink>
      <a:folHlink>
        <a:srgbClr val="BEBEBE"/>
      </a:folHlink>
    </a:clrScheme>
    <a:fontScheme name="PostNord">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1800"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cap="sq">
          <a:solidFill>
            <a:schemeClr val="accent1"/>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sz="1600" smtClean="0"/>
        </a:defPPr>
      </a:lstStyle>
    </a:txDef>
  </a:objectDefaults>
  <a:extraClrSchemeLst/>
  <a:extLst>
    <a:ext uri="{05A4C25C-085E-4340-85A3-A5531E510DB2}">
      <thm15:themeFamily xmlns:thm15="http://schemas.microsoft.com/office/thememl/2012/main" name="PPT_A4_SE_Office2007v2 [Skrivskyddad]" id="{18B30929-31F8-4E15-BE19-16A955E8FC52}" vid="{1B02BCD2-94EE-40E7-9BB5-559D6CD1C5B6}"/>
    </a:ext>
  </a:extLst>
</a:theme>
</file>

<file path=ppt/theme/theme3.xml><?xml version="1.0" encoding="utf-8"?>
<a:theme xmlns:a="http://schemas.openxmlformats.org/drawingml/2006/main" name="5_PostNord_A4_SE_160708">
  <a:themeElements>
    <a:clrScheme name="PostNord 2016">
      <a:dk1>
        <a:sysClr val="windowText" lastClr="000000"/>
      </a:dk1>
      <a:lt1>
        <a:sysClr val="window" lastClr="FFFFFF"/>
      </a:lt1>
      <a:dk2>
        <a:srgbClr val="000000"/>
      </a:dk2>
      <a:lt2>
        <a:srgbClr val="BEBEBE"/>
      </a:lt2>
      <a:accent1>
        <a:srgbClr val="00A0D6"/>
      </a:accent1>
      <a:accent2>
        <a:srgbClr val="25335E"/>
      </a:accent2>
      <a:accent3>
        <a:srgbClr val="A505CC"/>
      </a:accent3>
      <a:accent4>
        <a:srgbClr val="5B5E5E"/>
      </a:accent4>
      <a:accent5>
        <a:srgbClr val="FF7200"/>
      </a:accent5>
      <a:accent6>
        <a:srgbClr val="BEBEBE"/>
      </a:accent6>
      <a:hlink>
        <a:srgbClr val="00A0D6"/>
      </a:hlink>
      <a:folHlink>
        <a:srgbClr val="BEBEBE"/>
      </a:folHlink>
    </a:clrScheme>
    <a:fontScheme name="PostNord">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1800"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cap="sq">
          <a:solidFill>
            <a:schemeClr val="accent1"/>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sz="1600" smtClean="0"/>
        </a:defPPr>
      </a:lstStyle>
    </a:txDef>
  </a:objectDefaults>
  <a:extraClrSchemeLst/>
  <a:extLst>
    <a:ext uri="{05A4C25C-085E-4340-85A3-A5531E510DB2}">
      <thm15:themeFamily xmlns:thm15="http://schemas.microsoft.com/office/thememl/2012/main" name="PPT_A4_SE_Office2007v2 [Skrivskyddad]" id="{18B30929-31F8-4E15-BE19-16A955E8FC52}" vid="{1B02BCD2-94EE-40E7-9BB5-559D6CD1C5B6}"/>
    </a:ext>
  </a:extLst>
</a:theme>
</file>

<file path=ppt/theme/theme4.xml><?xml version="1.0" encoding="utf-8"?>
<a:theme xmlns:a="http://schemas.openxmlformats.org/drawingml/2006/main" name="15_PostNord_A4_SE_160708">
  <a:themeElements>
    <a:clrScheme name="PostNord 2016">
      <a:dk1>
        <a:sysClr val="windowText" lastClr="000000"/>
      </a:dk1>
      <a:lt1>
        <a:sysClr val="window" lastClr="FFFFFF"/>
      </a:lt1>
      <a:dk2>
        <a:srgbClr val="000000"/>
      </a:dk2>
      <a:lt2>
        <a:srgbClr val="BEBEBE"/>
      </a:lt2>
      <a:accent1>
        <a:srgbClr val="00A0D6"/>
      </a:accent1>
      <a:accent2>
        <a:srgbClr val="25335E"/>
      </a:accent2>
      <a:accent3>
        <a:srgbClr val="A505CC"/>
      </a:accent3>
      <a:accent4>
        <a:srgbClr val="5B5E5E"/>
      </a:accent4>
      <a:accent5>
        <a:srgbClr val="FF7200"/>
      </a:accent5>
      <a:accent6>
        <a:srgbClr val="BEBEBE"/>
      </a:accent6>
      <a:hlink>
        <a:srgbClr val="00A0D6"/>
      </a:hlink>
      <a:folHlink>
        <a:srgbClr val="BEBEBE"/>
      </a:folHlink>
    </a:clrScheme>
    <a:fontScheme name="PostNord">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1800"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cap="sq">
          <a:solidFill>
            <a:schemeClr val="accent1"/>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sz="1600" smtClean="0"/>
        </a:defPPr>
      </a:lstStyle>
    </a:txDef>
  </a:objectDefaults>
  <a:extraClrSchemeLst/>
  <a:extLst>
    <a:ext uri="{05A4C25C-085E-4340-85A3-A5531E510DB2}">
      <thm15:themeFamily xmlns:thm15="http://schemas.microsoft.com/office/thememl/2012/main" name="PPT_A4_SE_Office2007v2 [Skrivskyddad]" id="{18B30929-31F8-4E15-BE19-16A955E8FC52}" vid="{1B02BCD2-94EE-40E7-9BB5-559D6CD1C5B6}"/>
    </a:ext>
  </a:extLst>
</a:theme>
</file>

<file path=ppt/theme/theme5.xml><?xml version="1.0" encoding="utf-8"?>
<a:theme xmlns:a="http://schemas.openxmlformats.org/drawingml/2006/main" name="7_PostNord_A4_SE_160708">
  <a:themeElements>
    <a:clrScheme name="PostNord 2016">
      <a:dk1>
        <a:sysClr val="windowText" lastClr="000000"/>
      </a:dk1>
      <a:lt1>
        <a:sysClr val="window" lastClr="FFFFFF"/>
      </a:lt1>
      <a:dk2>
        <a:srgbClr val="000000"/>
      </a:dk2>
      <a:lt2>
        <a:srgbClr val="BEBEBE"/>
      </a:lt2>
      <a:accent1>
        <a:srgbClr val="00A0D6"/>
      </a:accent1>
      <a:accent2>
        <a:srgbClr val="25335E"/>
      </a:accent2>
      <a:accent3>
        <a:srgbClr val="A505CC"/>
      </a:accent3>
      <a:accent4>
        <a:srgbClr val="5B5E5E"/>
      </a:accent4>
      <a:accent5>
        <a:srgbClr val="FF7200"/>
      </a:accent5>
      <a:accent6>
        <a:srgbClr val="BEBEBE"/>
      </a:accent6>
      <a:hlink>
        <a:srgbClr val="00A0D6"/>
      </a:hlink>
      <a:folHlink>
        <a:srgbClr val="BEBEBE"/>
      </a:folHlink>
    </a:clrScheme>
    <a:fontScheme name="PostNord">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1800"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cap="sq">
          <a:solidFill>
            <a:schemeClr val="accent1"/>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sz="1600" smtClean="0"/>
        </a:defPPr>
      </a:lstStyle>
    </a:txDef>
  </a:objectDefaults>
  <a:extraClrSchemeLst/>
  <a:extLst>
    <a:ext uri="{05A4C25C-085E-4340-85A3-A5531E510DB2}">
      <thm15:themeFamily xmlns:thm15="http://schemas.microsoft.com/office/thememl/2012/main" name="PostNord_A4_SE_160818.potx" id="{674F7154-38D6-42F9-9780-968B5BEA280E}" vid="{CD7424BB-2D5A-49CC-B7C3-263A77D14235}"/>
    </a:ext>
  </a:extLst>
</a:theme>
</file>

<file path=ppt/theme/theme6.xml><?xml version="1.0" encoding="utf-8"?>
<a:theme xmlns:a="http://schemas.openxmlformats.org/drawingml/2006/main" name="8_PostNord_A4_SE_160708">
  <a:themeElements>
    <a:clrScheme name="PostNord 2016">
      <a:dk1>
        <a:sysClr val="windowText" lastClr="000000"/>
      </a:dk1>
      <a:lt1>
        <a:sysClr val="window" lastClr="FFFFFF"/>
      </a:lt1>
      <a:dk2>
        <a:srgbClr val="000000"/>
      </a:dk2>
      <a:lt2>
        <a:srgbClr val="BEBEBE"/>
      </a:lt2>
      <a:accent1>
        <a:srgbClr val="00A0D6"/>
      </a:accent1>
      <a:accent2>
        <a:srgbClr val="25335E"/>
      </a:accent2>
      <a:accent3>
        <a:srgbClr val="A505CC"/>
      </a:accent3>
      <a:accent4>
        <a:srgbClr val="5B5E5E"/>
      </a:accent4>
      <a:accent5>
        <a:srgbClr val="FF7200"/>
      </a:accent5>
      <a:accent6>
        <a:srgbClr val="BEBEBE"/>
      </a:accent6>
      <a:hlink>
        <a:srgbClr val="00A0D6"/>
      </a:hlink>
      <a:folHlink>
        <a:srgbClr val="BEBEBE"/>
      </a:folHlink>
    </a:clrScheme>
    <a:fontScheme name="PostNord">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1800"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cap="sq">
          <a:solidFill>
            <a:schemeClr val="accent1"/>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sz="1600" smtClean="0"/>
        </a:defPPr>
      </a:lstStyle>
    </a:txDef>
  </a:objectDefaults>
  <a:extraClrSchemeLst/>
  <a:extLst>
    <a:ext uri="{05A4C25C-085E-4340-85A3-A5531E510DB2}">
      <thm15:themeFamily xmlns:thm15="http://schemas.microsoft.com/office/thememl/2012/main" name="PostNord_A4_SE_160818.potx" id="{674F7154-38D6-42F9-9780-968B5BEA280E}" vid="{CD7424BB-2D5A-49CC-B7C3-263A77D14235}"/>
    </a:ext>
  </a:extLst>
</a:theme>
</file>

<file path=ppt/theme/theme7.xml><?xml version="1.0" encoding="utf-8"?>
<a:theme xmlns:a="http://schemas.openxmlformats.org/drawingml/2006/main" name="2_SN2029_CF">
  <a:themeElements>
    <a:clrScheme name="Custom">
      <a:dk1>
        <a:srgbClr val="000000"/>
      </a:dk1>
      <a:lt1>
        <a:srgbClr val="FFFFFF"/>
      </a:lt1>
      <a:dk2>
        <a:srgbClr val="000000"/>
      </a:dk2>
      <a:lt2>
        <a:srgbClr val="5B5E5E"/>
      </a:lt2>
      <a:accent1>
        <a:srgbClr val="BEBEBE"/>
      </a:accent1>
      <a:accent2>
        <a:srgbClr val="00A0D6"/>
      </a:accent2>
      <a:accent3>
        <a:srgbClr val="A505CC"/>
      </a:accent3>
      <a:accent4>
        <a:srgbClr val="25335E"/>
      </a:accent4>
      <a:accent5>
        <a:srgbClr val="FF7200"/>
      </a:accent5>
      <a:accent6>
        <a:srgbClr val="BEBEBE"/>
      </a:accent6>
      <a:hlink>
        <a:srgbClr val="A505CC"/>
      </a:hlink>
      <a:folHlink>
        <a:srgbClr val="25335E"/>
      </a:folHlink>
    </a:clrScheme>
    <a:fontScheme name="Custom 9">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noFill/>
        </a:ln>
      </a:spPr>
      <a:bodyPr rtlCol="0" anchor="ctr"/>
      <a:lstStyle>
        <a:defPPr algn="ctr">
          <a:defRPr b="1" dirty="0" err="1" smtClean="0">
            <a:solidFill>
              <a:schemeClr val="accent4"/>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7F7F7F"/>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stom">
        <a:dk1>
          <a:srgbClr val="000000"/>
        </a:dk1>
        <a:lt1>
          <a:srgbClr val="FFFFFF"/>
        </a:lt1>
        <a:dk2>
          <a:srgbClr val="000000"/>
        </a:dk2>
        <a:lt2>
          <a:srgbClr val="5B5E5E"/>
        </a:lt2>
        <a:accent1>
          <a:srgbClr val="BEBEBE"/>
        </a:accent1>
        <a:accent2>
          <a:srgbClr val="00A0D6"/>
        </a:accent2>
        <a:accent3>
          <a:srgbClr val="A505CC"/>
        </a:accent3>
        <a:accent4>
          <a:srgbClr val="25335E"/>
        </a:accent4>
        <a:accent5>
          <a:srgbClr val="FF7200"/>
        </a:accent5>
        <a:accent6>
          <a:srgbClr val="BEBEBE"/>
        </a:accent6>
        <a:hlink>
          <a:srgbClr val="A505CC"/>
        </a:hlink>
        <a:folHlink>
          <a:srgbClr val="25335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N2029_CF.potx" id="{8891F929-1540-4F4B-9DBC-B9A113B71C13}" vid="{E32F670B-B2E3-4D8A-A174-5FB1B4211B89}"/>
    </a:ext>
  </a:extLst>
</a:theme>
</file>

<file path=ppt/theme/theme8.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e2248b1-04ac-4d89-ae7b-25917e2a1114" xsi:nil="true"/>
    <lcf76f155ced4ddcb4097134ff3c332f xmlns="6fd2c7fb-8f6d-44a3-b77c-1a43d029931b">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3A48303A3799F48B11548A4D3909B8A" ma:contentTypeVersion="14" ma:contentTypeDescription="Create a new document." ma:contentTypeScope="" ma:versionID="40b135087e0c687b9ee7f6d0c5be3d13">
  <xsd:schema xmlns:xsd="http://www.w3.org/2001/XMLSchema" xmlns:xs="http://www.w3.org/2001/XMLSchema" xmlns:p="http://schemas.microsoft.com/office/2006/metadata/properties" xmlns:ns2="6fd2c7fb-8f6d-44a3-b77c-1a43d029931b" xmlns:ns3="9a7fabd4-9c04-4707-93e6-81415ee68aea" xmlns:ns4="be2248b1-04ac-4d89-ae7b-25917e2a1114" targetNamespace="http://schemas.microsoft.com/office/2006/metadata/properties" ma:root="true" ma:fieldsID="f8d63ab0b5a373a76602a4c2481a7e4c" ns2:_="" ns3:_="" ns4:_="">
    <xsd:import namespace="6fd2c7fb-8f6d-44a3-b77c-1a43d029931b"/>
    <xsd:import namespace="9a7fabd4-9c04-4707-93e6-81415ee68aea"/>
    <xsd:import namespace="be2248b1-04ac-4d89-ae7b-25917e2a111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4: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d2c7fb-8f6d-44a3-b77c-1a43d02993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826f9f61-c747-4e6d-83e4-1b30676184a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a7fabd4-9c04-4707-93e6-81415ee68aea"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e2248b1-04ac-4d89-ae7b-25917e2a1114"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6750ba64-bf10-479f-b8e0-a531e4aca5b6}" ma:internalName="TaxCatchAll" ma:showField="CatchAllData" ma:web="9a7fabd4-9c04-4707-93e6-81415ee68ae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04DFEA1-29C0-48BC-8FFD-83B6251585D3}">
  <ds:schemaRefs>
    <ds:schemaRef ds:uri="http://schemas.microsoft.com/office/2006/documentManagement/types"/>
    <ds:schemaRef ds:uri="be2248b1-04ac-4d89-ae7b-25917e2a1114"/>
    <ds:schemaRef ds:uri="http://purl.org/dc/elements/1.1/"/>
    <ds:schemaRef ds:uri="http://schemas.microsoft.com/office/2006/metadata/properties"/>
    <ds:schemaRef ds:uri="http://schemas.openxmlformats.org/package/2006/metadata/core-properties"/>
    <ds:schemaRef ds:uri="6fd2c7fb-8f6d-44a3-b77c-1a43d029931b"/>
    <ds:schemaRef ds:uri="http://schemas.microsoft.com/office/infopath/2007/PartnerControls"/>
    <ds:schemaRef ds:uri="http://purl.org/dc/terms/"/>
    <ds:schemaRef ds:uri="9a7fabd4-9c04-4707-93e6-81415ee68aea"/>
    <ds:schemaRef ds:uri="http://www.w3.org/XML/1998/namespace"/>
    <ds:schemaRef ds:uri="http://purl.org/dc/dcmitype/"/>
  </ds:schemaRefs>
</ds:datastoreItem>
</file>

<file path=customXml/itemProps2.xml><?xml version="1.0" encoding="utf-8"?>
<ds:datastoreItem xmlns:ds="http://schemas.openxmlformats.org/officeDocument/2006/customXml" ds:itemID="{10988366-803B-40FB-8C53-CC85E7B874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fd2c7fb-8f6d-44a3-b77c-1a43d029931b"/>
    <ds:schemaRef ds:uri="9a7fabd4-9c04-4707-93e6-81415ee68aea"/>
    <ds:schemaRef ds:uri="be2248b1-04ac-4d89-ae7b-25917e2a11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3B72B67-7DF3-43F7-94D5-93C52324C118}">
  <ds:schemaRefs>
    <ds:schemaRef ds:uri="http://schemas.microsoft.com/sharepoint/v3/contenttype/forms"/>
  </ds:schemaRefs>
</ds:datastoreItem>
</file>

<file path=docMetadata/LabelInfo.xml><?xml version="1.0" encoding="utf-8"?>
<clbl:labelList xmlns:clbl="http://schemas.microsoft.com/office/2020/mipLabelMetadata">
  <clbl:label id="{446601c5-9847-4b71-ad2a-3729445cd94c}" enabled="1" method="Privileged" siteId="{12eb6af2-f417-4b5a-9fdf-676d0a07dc49}" contentBits="0" removed="0"/>
</clbl:labelList>
</file>

<file path=docProps/app.xml><?xml version="1.0" encoding="utf-8"?>
<Properties xmlns="http://schemas.openxmlformats.org/officeDocument/2006/extended-properties" xmlns:vt="http://schemas.openxmlformats.org/officeDocument/2006/docPropsVTypes">
  <Template/>
  <TotalTime>18104</TotalTime>
  <Words>1246</Words>
  <Application>Microsoft Office PowerPoint</Application>
  <PresentationFormat>Bildspel på skärmen (4:3)</PresentationFormat>
  <Paragraphs>240</Paragraphs>
  <Slides>19</Slides>
  <Notes>18</Notes>
  <HiddenSlides>0</HiddenSlides>
  <MMClips>0</MMClips>
  <ScaleCrop>false</ScaleCrop>
  <HeadingPairs>
    <vt:vector size="8" baseType="variant">
      <vt:variant>
        <vt:lpstr>Använt teckensnitt</vt:lpstr>
      </vt:variant>
      <vt:variant>
        <vt:i4>4</vt:i4>
      </vt:variant>
      <vt:variant>
        <vt:lpstr>Tema</vt:lpstr>
      </vt:variant>
      <vt:variant>
        <vt:i4>7</vt:i4>
      </vt:variant>
      <vt:variant>
        <vt:lpstr>Serverprogram för OLE-inbäddning</vt:lpstr>
      </vt:variant>
      <vt:variant>
        <vt:i4>1</vt:i4>
      </vt:variant>
      <vt:variant>
        <vt:lpstr>Bildrubriker</vt:lpstr>
      </vt:variant>
      <vt:variant>
        <vt:i4>19</vt:i4>
      </vt:variant>
    </vt:vector>
  </HeadingPairs>
  <TitlesOfParts>
    <vt:vector size="31" baseType="lpstr">
      <vt:lpstr>Arial</vt:lpstr>
      <vt:lpstr>Calibri</vt:lpstr>
      <vt:lpstr>Verdana</vt:lpstr>
      <vt:lpstr>Wingdings</vt:lpstr>
      <vt:lpstr>Seko</vt:lpstr>
      <vt:lpstr>6_PostNord_A4_SE_160708</vt:lpstr>
      <vt:lpstr>5_PostNord_A4_SE_160708</vt:lpstr>
      <vt:lpstr>15_PostNord_A4_SE_160708</vt:lpstr>
      <vt:lpstr>7_PostNord_A4_SE_160708</vt:lpstr>
      <vt:lpstr>8_PostNord_A4_SE_160708</vt:lpstr>
      <vt:lpstr>2_SN2029_CF</vt:lpstr>
      <vt:lpstr>think-cell Slide</vt:lpstr>
      <vt:lpstr>Facklig information på betald arbetstid</vt:lpstr>
      <vt:lpstr>Avtal 2023-2025</vt:lpstr>
      <vt:lpstr>Innan vi börjar</vt:lpstr>
      <vt:lpstr>Nytt avtal för postanställda</vt:lpstr>
      <vt:lpstr>Löneökningar i krontal och procent</vt:lpstr>
      <vt:lpstr>Ingångslöner, heltid</vt:lpstr>
      <vt:lpstr>Hur mycket genereras till potten?</vt:lpstr>
      <vt:lpstr>Extra avsättning till tjänstepension</vt:lpstr>
      <vt:lpstr>Övertid och mertid</vt:lpstr>
      <vt:lpstr>Mer ledig tid</vt:lpstr>
      <vt:lpstr>Höjda ersättningar</vt:lpstr>
      <vt:lpstr>Förbättringar i 80-90-100</vt:lpstr>
      <vt:lpstr>Reglerat förläggning av semester</vt:lpstr>
      <vt:lpstr>38 timmar arbetsvecka för all produktionspersonal </vt:lpstr>
      <vt:lpstr>Arbetsgrupp om OB passet ut </vt:lpstr>
      <vt:lpstr>Arbetsgrupp om att inte spara komp</vt:lpstr>
      <vt:lpstr>Central info om avtalet</vt:lpstr>
      <vt:lpstr>Övriga frågor</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Facklig information på betald arbetstid</dc:title>
  <dc:creator>Anders Berg - 05</dc:creator>
  <cp:lastModifiedBy>Ida Lindouf, PostNord</cp:lastModifiedBy>
  <cp:revision>295</cp:revision>
  <cp:lastPrinted>1601-01-01T00:00:00Z</cp:lastPrinted>
  <dcterms:created xsi:type="dcterms:W3CDTF">2021-03-09T17:24:55Z</dcterms:created>
  <dcterms:modified xsi:type="dcterms:W3CDTF">2023-09-14T17:18:38Z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0x01010003A48303A3799F48B11548A4D3909B8A</vt:lpwstr>
  </property>
  <property fmtid="{D5CDD505-2E9C-101B-9397-08002B2CF9AE}" pid="3" name="MediaServiceImageTags">
    <vt:lpwstr/>
  </property>
</Properties>
</file>