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6" r:id="rId5"/>
    <p:sldMasterId id="2147483691" r:id="rId6"/>
    <p:sldMasterId id="2147483707" r:id="rId7"/>
    <p:sldMasterId id="2147483722" r:id="rId8"/>
    <p:sldMasterId id="2147483739" r:id="rId9"/>
  </p:sldMasterIdLst>
  <p:notesMasterIdLst>
    <p:notesMasterId r:id="rId28"/>
  </p:notesMasterIdLst>
  <p:handoutMasterIdLst>
    <p:handoutMasterId r:id="rId29"/>
  </p:handoutMasterIdLst>
  <p:sldIdLst>
    <p:sldId id="670" r:id="rId10"/>
    <p:sldId id="743" r:id="rId11"/>
    <p:sldId id="731" r:id="rId12"/>
    <p:sldId id="732" r:id="rId13"/>
    <p:sldId id="738" r:id="rId14"/>
    <p:sldId id="383" r:id="rId15"/>
    <p:sldId id="741" r:id="rId16"/>
    <p:sldId id="733" r:id="rId17"/>
    <p:sldId id="734" r:id="rId18"/>
    <p:sldId id="735" r:id="rId19"/>
    <p:sldId id="736" r:id="rId20"/>
    <p:sldId id="737" r:id="rId21"/>
    <p:sldId id="744" r:id="rId22"/>
    <p:sldId id="739" r:id="rId23"/>
    <p:sldId id="745" r:id="rId24"/>
    <p:sldId id="746" r:id="rId25"/>
    <p:sldId id="740" r:id="rId26"/>
    <p:sldId id="747" r:id="rId27"/>
  </p:sldIdLst>
  <p:sldSz cx="9144000" cy="6858000" type="screen4x3"/>
  <p:notesSz cx="6797675" cy="9928225"/>
  <p:defaultTextStyle>
    <a:defPPr>
      <a:defRPr lang="sv-SE"/>
    </a:defPPr>
    <a:lvl1pPr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5" autoAdjust="0"/>
    <p:restoredTop sz="51024" autoAdjust="0"/>
  </p:normalViewPr>
  <p:slideViewPr>
    <p:cSldViewPr snapToGrid="0" snapToObjects="1">
      <p:cViewPr varScale="1">
        <p:scale>
          <a:sx n="40" d="100"/>
          <a:sy n="40" d="100"/>
        </p:scale>
        <p:origin x="20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3800" y="-10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AB4BE34D-6561-43D8-B173-79396C07AD3A}" type="datetimeFigureOut">
              <a:rPr lang="sv-SE"/>
              <a:pPr>
                <a:defRPr/>
              </a:pPr>
              <a:t>2021-10-26</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5A9AD1FF-2F73-40C6-8098-1FE47FFC5FEA}" type="slidenum">
              <a:rPr lang="sv-SE"/>
              <a:pPr>
                <a:defRPr/>
              </a:pPr>
              <a:t>‹#›</a:t>
            </a:fld>
            <a:endParaRPr lang="sv-SE"/>
          </a:p>
        </p:txBody>
      </p:sp>
    </p:spTree>
    <p:extLst>
      <p:ext uri="{BB962C8B-B14F-4D97-AF65-F5344CB8AC3E}">
        <p14:creationId xmlns:p14="http://schemas.microsoft.com/office/powerpoint/2010/main" val="3988180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Calibri" charset="0"/>
                <a:ea typeface="ヒラギノ角ゴ Pro W3" charset="0"/>
                <a:cs typeface="ヒラギノ角ゴ Pro W3" charset="0"/>
              </a:defRPr>
            </a:lvl1pPr>
          </a:lstStyle>
          <a:p>
            <a:pPr>
              <a:defRPr/>
            </a:pPr>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Calibri" charset="0"/>
                <a:ea typeface="ヒラギノ角ゴ Pro W3" charset="0"/>
                <a:cs typeface="ヒラギノ角ゴ Pro W3" charset="0"/>
              </a:defRPr>
            </a:lvl1pPr>
          </a:lstStyle>
          <a:p>
            <a:pPr>
              <a:defRPr/>
            </a:pPr>
            <a:fld id="{1F87D150-B3B0-4CC0-AF5F-897424FF8E46}" type="datetimeFigureOut">
              <a:rPr lang="sv-SE"/>
              <a:pPr>
                <a:defRPr/>
              </a:pPr>
              <a:t>2021-10-26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Calibri" charset="0"/>
                <a:ea typeface="ヒラギノ角ゴ Pro W3" charset="0"/>
                <a:cs typeface="ヒラギノ角ゴ Pro W3" charset="0"/>
              </a:defRPr>
            </a:lvl1pPr>
          </a:lstStyle>
          <a:p>
            <a:pPr>
              <a:defRPr/>
            </a:pPr>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Calibri" charset="0"/>
                <a:ea typeface="ヒラギノ角ゴ Pro W3" charset="0"/>
                <a:cs typeface="ヒラギノ角ゴ Pro W3" charset="0"/>
              </a:defRPr>
            </a:lvl1pPr>
          </a:lstStyle>
          <a:p>
            <a:pPr>
              <a:defRPr/>
            </a:pPr>
            <a:fld id="{022C2364-7476-40F3-A617-6E6950AB1CDB}" type="slidenum">
              <a:rPr lang="sv-SE"/>
              <a:pPr>
                <a:defRPr/>
              </a:pPr>
              <a:t>‹#›</a:t>
            </a:fld>
            <a:endParaRPr lang="sv-SE"/>
          </a:p>
        </p:txBody>
      </p:sp>
    </p:spTree>
    <p:extLst>
      <p:ext uri="{BB962C8B-B14F-4D97-AF65-F5344CB8AC3E}">
        <p14:creationId xmlns:p14="http://schemas.microsoft.com/office/powerpoint/2010/main" val="129292883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Vårt avtal skulle löpt ut den 31/7 men prolongerades 5 månader till 31/12 på </a:t>
            </a:r>
            <a:r>
              <a:rPr lang="sv-SE" dirty="0" err="1"/>
              <a:t>pga</a:t>
            </a:r>
            <a:r>
              <a:rPr lang="sv-SE" dirty="0"/>
              <a:t> pandemin som bröt ut i våras. Avtalsrörelsen är inget respektive företag hanterar av på helt egen hand utan vi är en del av den totala arbetsmarknaden och pandemin skapade en stor osäkerhet både i Sverige men också i hela världen. Ett nytt omställningsavtal förhandlades under våren, tanken var att det skulle börja gälla from den 1/8 precis som kollektivavtalet.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När kollektivavtalet prolongerades kom vi överens med PostNord att det nya omställningsavtalet började gälla den 1 juni 2020. Avtalet är en del av avtalsrörelsen 2020.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Industrin sätter märket, och deras avtal prolongerades till den 31/10, dvs i sju månader.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2</a:t>
            </a:fld>
            <a:endParaRPr lang="sv-SE"/>
          </a:p>
        </p:txBody>
      </p:sp>
    </p:spTree>
    <p:extLst>
      <p:ext uri="{BB962C8B-B14F-4D97-AF65-F5344CB8AC3E}">
        <p14:creationId xmlns:p14="http://schemas.microsoft.com/office/powerpoint/2010/main" val="305105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för oss ett större värde på att sänka mertiden med 10h en försämring att höja övertidstaket med 15h. ”Resan” startade 2017 och är ett steg i att likställa mertid med övertid, visserligen ett litet steg men vi rör oss åt noll. En sänkning av mertidstaket är viktigt för att kunna få upp ofrivilliga deltidare på högre anställningsomfattning. Närmar man sig mertidstaket är det en tydlig signal om att man arbetar för mycket i förhållande till sin deltidsanställning.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11</a:t>
            </a:fld>
            <a:endParaRPr lang="sv-SE"/>
          </a:p>
        </p:txBody>
      </p:sp>
    </p:spTree>
    <p:extLst>
      <p:ext uri="{BB962C8B-B14F-4D97-AF65-F5344CB8AC3E}">
        <p14:creationId xmlns:p14="http://schemas.microsoft.com/office/powerpoint/2010/main" val="377353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svaren som kom in från avtalsenkäten, som våra medlemmar fick chansen att svara på hösten 2019, var detta ett av de mest populära yrkanden som våra medlemmar ville vi skulle driva i avtalsrörelsen. </a:t>
            </a:r>
          </a:p>
          <a:p>
            <a:endParaRPr lang="sv-SE" dirty="0"/>
          </a:p>
          <a:p>
            <a:r>
              <a:rPr lang="sv-SE" dirty="0"/>
              <a:t>Detta är administrativt väldigt krångligt och något som vårt nuvarande system inte kan hantera enligt arbetsgivaren. Dessutom anser de INTE att det är kostnadsneutralt. Viktigt för oss däremot att hålla frågan vid liv och fortsätta diskussionen i en arbetsgrupp inför upphandlingen av ett nytt system.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12</a:t>
            </a:fld>
            <a:endParaRPr lang="sv-SE"/>
          </a:p>
        </p:txBody>
      </p:sp>
    </p:spTree>
    <p:extLst>
      <p:ext uri="{BB962C8B-B14F-4D97-AF65-F5344CB8AC3E}">
        <p14:creationId xmlns:p14="http://schemas.microsoft.com/office/powerpoint/2010/main" val="273463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Viktigt yrkande för arbetsgivaren. </a:t>
            </a:r>
          </a:p>
          <a:p>
            <a:endParaRPr lang="sv-SE" dirty="0"/>
          </a:p>
          <a:p>
            <a:r>
              <a:rPr lang="sv-SE" dirty="0"/>
              <a:t>Med tanke på att många har olika arbetstider från dag till dag är detta mer rättvist, man får avdrag för de antal timmar man har på schemat och begär ersättning för det samma antal timmar från Försäkringskassan.</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13</a:t>
            </a:fld>
            <a:endParaRPr lang="sv-SE"/>
          </a:p>
        </p:txBody>
      </p:sp>
    </p:spTree>
    <p:extLst>
      <p:ext uri="{BB962C8B-B14F-4D97-AF65-F5344CB8AC3E}">
        <p14:creationId xmlns:p14="http://schemas.microsoft.com/office/powerpoint/2010/main" val="277873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sedan tidigare överenskommelser med PostNord om hur och vad man får använda insamlad data via övervakning till. I dagsläget sker det i god dialog mellan parterna men vi vet inte vilka chefer vi har om några år. De kanske har en helt annan syn på hur övervakningsfrågorna ska hanteras tillsammans med skyddsorganisation och fackliga organisationer.  Nu har vi även fått in det i kollektivavtalet vilket vi anser är en principiellt viktig fråga inför framtiden.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14</a:t>
            </a:fld>
            <a:endParaRPr lang="sv-SE"/>
          </a:p>
        </p:txBody>
      </p:sp>
    </p:spTree>
    <p:extLst>
      <p:ext uri="{BB962C8B-B14F-4D97-AF65-F5344CB8AC3E}">
        <p14:creationId xmlns:p14="http://schemas.microsoft.com/office/powerpoint/2010/main" val="201480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PostNord hade två yrkanden, ett om sammanslagning av yrkesgrupper och ett yrkande som berörde avtal om bemanning. VAB avdraget ville man till en början lösa utanför avtalsrörelsen men vi tvingade de att yrka på en förändring. På så sätt kunde vi också få betalt för förändringen med bl.a. höjning av schemaändringstillägget och förbättringarna i 80-90-100.</a:t>
            </a:r>
          </a:p>
          <a:p>
            <a:endParaRPr lang="sv-SE" dirty="0"/>
          </a:p>
          <a:p>
            <a:r>
              <a:rPr lang="sv-SE" dirty="0"/>
              <a:t>Lite knepig situation i de centrala förhandlingarna mellan Seko och Almega. Almega försökte hela tiden hävda att det inte fanns något utrymme för avtalsområdet med tanke på situationen på flygplatserna på företagen </a:t>
            </a:r>
            <a:r>
              <a:rPr lang="sv-SE" dirty="0" err="1"/>
              <a:t>Swedavia</a:t>
            </a:r>
            <a:r>
              <a:rPr lang="sv-SE" dirty="0"/>
              <a:t> och </a:t>
            </a:r>
            <a:r>
              <a:rPr lang="sv-SE" dirty="0" err="1"/>
              <a:t>Menzies</a:t>
            </a:r>
            <a:r>
              <a:rPr lang="sv-SE" dirty="0"/>
              <a:t>. Almega fick inte igenom något av sina yrkanden.</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15</a:t>
            </a:fld>
            <a:endParaRPr lang="sv-SE"/>
          </a:p>
        </p:txBody>
      </p:sp>
    </p:spTree>
    <p:extLst>
      <p:ext uri="{BB962C8B-B14F-4D97-AF65-F5344CB8AC3E}">
        <p14:creationId xmlns:p14="http://schemas.microsoft.com/office/powerpoint/2010/main" val="13412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Upprepning och sammanfattning av vad vi uppnådde i avtalsrörelsen utifrån väldigt tuffa förutsättningar som vi berättade om inledningsvis.</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16</a:t>
            </a:fld>
            <a:endParaRPr lang="sv-SE"/>
          </a:p>
        </p:txBody>
      </p:sp>
    </p:spTree>
    <p:extLst>
      <p:ext uri="{BB962C8B-B14F-4D97-AF65-F5344CB8AC3E}">
        <p14:creationId xmlns:p14="http://schemas.microsoft.com/office/powerpoint/2010/main" val="2445931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redan vara gjort när medlemsmötet anordnas.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17</a:t>
            </a:fld>
            <a:endParaRPr lang="sv-SE"/>
          </a:p>
        </p:txBody>
      </p:sp>
    </p:spTree>
    <p:extLst>
      <p:ext uri="{BB962C8B-B14F-4D97-AF65-F5344CB8AC3E}">
        <p14:creationId xmlns:p14="http://schemas.microsoft.com/office/powerpoint/2010/main" val="2075007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är väldigt beroende av industrins märke, det är inte möjligt att gå i konflikt på något utöver märket (ex retroaktivitet eller revisionsdatum). Varslar man om konflikt träder opartiska medlare in med bud och de bygger alltid på märkets </a:t>
            </a:r>
            <a:r>
              <a:rPr lang="sv-SE" dirty="0" err="1"/>
              <a:t>avtalsvärde</a:t>
            </a:r>
            <a:r>
              <a:rPr lang="sv-SE" dirty="0"/>
              <a:t>. </a:t>
            </a:r>
          </a:p>
          <a:p>
            <a:endParaRPr lang="sv-SE" dirty="0"/>
          </a:p>
          <a:p>
            <a:r>
              <a:rPr lang="sv-SE" dirty="0"/>
              <a:t>Märket bygger på en prolongering på 7 månader (löneökning först efter 7 månader). Det finns olika konstruktioner på avtal men alla måste förhålla sig till industrins märke, även Kommunal trots att de valde att stå utanför LO-samordningen. Alla som har tecknat avtal har hållit sig inom märket (5,4%).</a:t>
            </a:r>
          </a:p>
          <a:p>
            <a:r>
              <a:rPr lang="sv-SE" dirty="0"/>
              <a:t>Kommunal fick en ”gratifikation” men i deras avtal ingår ingen låglönesatsning och de har ett längre avtal än industrin utan någon på förhand förhandlad nivå för lönerevision sista avtalsåret.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3</a:t>
            </a:fld>
            <a:endParaRPr lang="sv-SE"/>
          </a:p>
        </p:txBody>
      </p:sp>
    </p:spTree>
    <p:extLst>
      <p:ext uri="{BB962C8B-B14F-4D97-AF65-F5344CB8AC3E}">
        <p14:creationId xmlns:p14="http://schemas.microsoft.com/office/powerpoint/2010/main" val="39195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7 januari är det datumet man ska uppge till försäkringskassan. Avtalet gäller dock från den 1 januari 2021.</a:t>
            </a:r>
          </a:p>
          <a:p>
            <a:r>
              <a:rPr lang="sv-SE" dirty="0"/>
              <a:t>Tillägg och ersättningar höjs med tjänstemannamärket, 2,9 % och 1,8 % (Båda märkena omfattar 5,4% men har olika fördelning, vårt märke 2,7 % och 2,0 % och tjänstemannamärket 2,9 % och 1,8 % utan låglönesatsning)</a:t>
            </a:r>
          </a:p>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4</a:t>
            </a:fld>
            <a:endParaRPr lang="sv-SE"/>
          </a:p>
        </p:txBody>
      </p:sp>
    </p:spTree>
    <p:extLst>
      <p:ext uri="{BB962C8B-B14F-4D97-AF65-F5344CB8AC3E}">
        <p14:creationId xmlns:p14="http://schemas.microsoft.com/office/powerpoint/2010/main" val="257325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pratar ofta om en låglönesatsning men det vi egentligen borde prata om är en insamlingsmodell som genererar mer pengar till potten. Vi har sedan 2013 haft den här modellen och man kallar det för att den innehåller ett knä (en brytpunkt för när man genererar ett krontal eller procent). Detta visas tydligt på nästa bild.</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5</a:t>
            </a:fld>
            <a:endParaRPr lang="sv-SE"/>
          </a:p>
        </p:txBody>
      </p:sp>
    </p:spTree>
    <p:extLst>
      <p:ext uri="{BB962C8B-B14F-4D97-AF65-F5344CB8AC3E}">
        <p14:creationId xmlns:p14="http://schemas.microsoft.com/office/powerpoint/2010/main" val="114008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Skillnaden i siffror mellan % och krontal om man ligger på lägsta lönen i avtalet. Det här är de beloppen man genererar till potten. För de som ligger på lägstalönen i avtalet och omfattas av lönerevisionen finns det en individgaranti på 528 kr respektive 470 kr, se nästa blid på nya lägsta löner.</a:t>
            </a: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39CFF83-FE65-354B-83A4-8DD239902AAD}" type="slidenum">
              <a:rPr lang="sv-SE" smtClean="0"/>
              <a:pPr>
                <a:defRPr/>
              </a:pPr>
              <a:t>6</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Lägsta lönerna höjs med procentramen, 2,7 %  2021 och 2,0 % 2022. Vi första revisionstillfället höjs lägsta lönen med 85 % av lägsta lönen (en av få eftergifter vi har gjort)</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7</a:t>
            </a:fld>
            <a:endParaRPr lang="sv-SE"/>
          </a:p>
        </p:txBody>
      </p:sp>
    </p:spTree>
    <p:extLst>
      <p:ext uri="{BB962C8B-B14F-4D97-AF65-F5344CB8AC3E}">
        <p14:creationId xmlns:p14="http://schemas.microsoft.com/office/powerpoint/2010/main" val="180860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2017 fick vi in avsättningar till </a:t>
            </a:r>
            <a:r>
              <a:rPr lang="sv-SE" dirty="0" err="1"/>
              <a:t>flexpension</a:t>
            </a:r>
            <a:r>
              <a:rPr lang="sv-SE" dirty="0"/>
              <a:t> på vårt avtalsområde, en avtalsrörelse efter industrin. I denna avtalsrörelse har vi valt att avsätta 0,3 % vid första tillfället och 0,4 % vid andra lönerevisionen. Vi är nu ”ifatt” industrin och har sammanlagt kommit upp i 1,1 %. Målet för tillfället är att komma upp i 2,0 %. Att avstå löneutrymme för avsättning till </a:t>
            </a:r>
            <a:r>
              <a:rPr lang="sv-SE" dirty="0" err="1"/>
              <a:t>flexpension</a:t>
            </a:r>
            <a:r>
              <a:rPr lang="sv-SE" dirty="0"/>
              <a:t> är nödvändigt enligt våra pensionsexperter och något vi ser som en framgång. Vi har dessutom som ett av få avtalsområden avsättningar redan från 18 år. De flesta på arbetsmarknaden har insättning först vid 25 år.</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8</a:t>
            </a:fld>
            <a:endParaRPr lang="sv-SE"/>
          </a:p>
        </p:txBody>
      </p:sp>
    </p:spTree>
    <p:extLst>
      <p:ext uri="{BB962C8B-B14F-4D97-AF65-F5344CB8AC3E}">
        <p14:creationId xmlns:p14="http://schemas.microsoft.com/office/powerpoint/2010/main" val="359027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Normalt höjs även schemaändringstillägget med ramen 2,9 % respektive 1,8 %, det vill säga med nåra få kronor. Seko Postens uppfattning är att lagt schema i så hög utsträckning ska gälla. Vi har drivit frågan om att kraftigt höja ersättningen om arbetsgivaren gör ändringar i utdelat schema. </a:t>
            </a:r>
          </a:p>
          <a:p>
            <a:r>
              <a:rPr lang="sv-SE" dirty="0"/>
              <a:t>Kraftig höjning hoppas ska leda till en bättre planering och när ändring måste ske ska våra medlemmar få en bättre ersättning än tidigare.</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9</a:t>
            </a:fld>
            <a:endParaRPr lang="sv-SE"/>
          </a:p>
        </p:txBody>
      </p:sp>
    </p:spTree>
    <p:extLst>
      <p:ext uri="{BB962C8B-B14F-4D97-AF65-F5344CB8AC3E}">
        <p14:creationId xmlns:p14="http://schemas.microsoft.com/office/powerpoint/2010/main" val="159248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hoppas detta ska leda till att fler hoppar på 80-90-100 eftersom många blir överens med sin lokala chef att exempelvis bli lediga en dag i veckan men tvekar ändå eftersom det inte finns några garantier för framtiden. Nu får våra medlemmar större inflytande när arbetsgivaren inte ensidigt kan ändra upplägg.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10</a:t>
            </a:fld>
            <a:endParaRPr lang="sv-SE"/>
          </a:p>
        </p:txBody>
      </p:sp>
    </p:spTree>
    <p:extLst>
      <p:ext uri="{BB962C8B-B14F-4D97-AF65-F5344CB8AC3E}">
        <p14:creationId xmlns:p14="http://schemas.microsoft.com/office/powerpoint/2010/main" val="749613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6" descr="Seko-ppt-startbild.png"/>
          <p:cNvPicPr>
            <a:picLocks noChangeAspect="1"/>
          </p:cNvPicPr>
          <p:nvPr userDrawn="1"/>
        </p:nvPicPr>
        <p:blipFill>
          <a:blip r:embed="rId2"/>
          <a:srcRect l="24564"/>
          <a:stretch>
            <a:fillRect/>
          </a:stretch>
        </p:blipFill>
        <p:spPr bwMode="auto">
          <a:xfrm>
            <a:off x="0" y="0"/>
            <a:ext cx="9180513" cy="6873875"/>
          </a:xfrm>
          <a:prstGeom prst="rect">
            <a:avLst/>
          </a:prstGeom>
          <a:noFill/>
          <a:ln w="9525">
            <a:noFill/>
            <a:miter lim="800000"/>
            <a:headEnd/>
            <a:tailEnd/>
          </a:ln>
        </p:spPr>
      </p:pic>
      <p:pic>
        <p:nvPicPr>
          <p:cNvPr id="5" name="Bildobjekt 8" descr="Seko Posten.pdf"/>
          <p:cNvPicPr>
            <a:picLocks/>
          </p:cNvPicPr>
          <p:nvPr userDrawn="1"/>
        </p:nvPicPr>
        <p:blipFill>
          <a:blip r:embed="rId3"/>
          <a:srcRect/>
          <a:stretch>
            <a:fillRect/>
          </a:stretch>
        </p:blipFill>
        <p:spPr bwMode="auto">
          <a:xfrm>
            <a:off x="358775" y="5011738"/>
            <a:ext cx="1198563" cy="488950"/>
          </a:xfrm>
          <a:prstGeom prst="rect">
            <a:avLst/>
          </a:prstGeom>
          <a:noFill/>
          <a:ln w="9525">
            <a:noFill/>
            <a:miter lim="800000"/>
            <a:headEnd/>
            <a:tailEnd/>
          </a:ln>
        </p:spPr>
      </p:pic>
      <p:sp>
        <p:nvSpPr>
          <p:cNvPr id="2" name="Rubrik 1"/>
          <p:cNvSpPr>
            <a:spLocks noGrp="1"/>
          </p:cNvSpPr>
          <p:nvPr>
            <p:ph type="ctrTitle"/>
          </p:nvPr>
        </p:nvSpPr>
        <p:spPr>
          <a:xfrm>
            <a:off x="640810" y="1006477"/>
            <a:ext cx="8045993" cy="1143001"/>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40810" y="2332038"/>
            <a:ext cx="8045993" cy="3850111"/>
          </a:xfrm>
        </p:spPr>
        <p:txBody>
          <a:bodyPr/>
          <a:lstStyle>
            <a:lvl1pPr marL="0" indent="0" algn="l">
              <a:spcBef>
                <a:spcPts val="5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Platshållare för datum 3"/>
          <p:cNvSpPr>
            <a:spLocks noGrp="1"/>
          </p:cNvSpPr>
          <p:nvPr>
            <p:ph type="dt" sz="half" idx="10"/>
          </p:nvPr>
        </p:nvSpPr>
        <p:spPr/>
        <p:txBody>
          <a:bodyPr/>
          <a:lstStyle>
            <a:lvl1pPr>
              <a:defRPr/>
            </a:lvl1pPr>
          </a:lstStyle>
          <a:p>
            <a:pPr>
              <a:defRPr/>
            </a:pPr>
            <a:fld id="{7CF8AE4C-F39B-4300-998A-3B217F899E44}" type="datetime1">
              <a:rPr lang="sv-SE" smtClean="0"/>
              <a:pPr>
                <a:defRPr/>
              </a:pPr>
              <a:t>2021-10-26</a:t>
            </a:fld>
            <a:endParaRPr lang="sv-SE" dirty="0"/>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3BD789A5-3F68-41F1-A72E-651D6D603B9F}" type="slidenum">
              <a:rPr lang="sv-SE"/>
              <a:pPr>
                <a:defRPr/>
              </a:pPr>
              <a:t>‹#›</a:t>
            </a:fld>
            <a:endParaRPr lang="sv-S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26A9D4C8-BA4B-4FC2-9047-EACC7E7F0401}" type="datetime1">
              <a:rPr lang="sv-SE" smtClean="0"/>
              <a:pPr>
                <a:defRPr/>
              </a:pPr>
              <a:t>2021-10-26</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8F4C3C52-75D4-439E-BB65-69EFAD642A48}" type="slidenum">
              <a:rPr lang="sv-SE"/>
              <a:pPr>
                <a:defRPr/>
              </a:pPr>
              <a:t>‹#›</a:t>
            </a:fld>
            <a:endParaRPr lang="sv-S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Lodrät rubrik 1"/>
          <p:cNvSpPr>
            <a:spLocks noGrp="1"/>
          </p:cNvSpPr>
          <p:nvPr>
            <p:ph type="title" orient="vert"/>
          </p:nvPr>
        </p:nvSpPr>
        <p:spPr>
          <a:xfrm>
            <a:off x="6629400" y="206375"/>
            <a:ext cx="2057400" cy="438785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6375"/>
            <a:ext cx="6019800" cy="438785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58A49967-E1F9-4AE0-A849-FD72C1D80C7C}" type="datetime1">
              <a:rPr lang="sv-SE" smtClean="0"/>
              <a:pPr>
                <a:defRPr/>
              </a:pPr>
              <a:t>2021-10-26</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1695506B-9ABC-46A6-B396-96BCC121569A}" type="slidenum">
              <a:rPr lang="sv-SE"/>
              <a:pPr>
                <a:defRPr/>
              </a:pPr>
              <a:t>‹#›</a:t>
            </a:fld>
            <a:endParaRPr lang="sv-S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1" y="2962276"/>
            <a:ext cx="4262747" cy="2154239"/>
          </a:xfrm>
          <a:solidFill>
            <a:schemeClr val="bg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
        <p:nvSpPr>
          <p:cNvPr id="25" name="Platshållare för text 3"/>
          <p:cNvSpPr>
            <a:spLocks noGrp="1"/>
          </p:cNvSpPr>
          <p:nvPr>
            <p:ph type="body" sz="quarter" idx="14" hasCustomPrompt="1"/>
          </p:nvPr>
        </p:nvSpPr>
        <p:spPr>
          <a:xfrm>
            <a:off x="162659"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392957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4"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9" y="360627"/>
            <a:ext cx="8473846"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121356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8ECF74B6-2AE0-4BA1-B1F5-F0AD6FA88E8B}" type="datetime1">
              <a:rPr lang="sv-SE" smtClean="0">
                <a:solidFill>
                  <a:prstClr val="black"/>
                </a:solidFill>
              </a:rPr>
              <a:pPr/>
              <a:t>2021-10-26</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64058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E884A815-DE9E-4FC9-88BD-8253A2DEF55C}" type="datetime1">
              <a:rPr lang="sv-SE" smtClean="0">
                <a:solidFill>
                  <a:prstClr val="black"/>
                </a:solidFill>
              </a:rPr>
              <a:pPr/>
              <a:t>2021-10-26</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6540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0D3112DF-FC3F-4D43-B854-E9643984A659}"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a:xfrm>
            <a:off x="8365881" y="6495439"/>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7"/>
            <a:ext cx="5568462" cy="4575175"/>
          </a:xfrm>
        </p:spPr>
        <p:txBody>
          <a:bodyPr/>
          <a:lstStyle>
            <a:lvl1pPr marL="257168" indent="-257168">
              <a:spcAft>
                <a:spcPts val="450"/>
              </a:spcAft>
              <a:buSzPct val="100000"/>
              <a:buFont typeface="+mj-lt"/>
              <a:buAutoNum type="arabicPeriod"/>
              <a:defRPr sz="1200"/>
            </a:lvl1pPr>
            <a:lvl2pPr marL="452874" indent="-257168">
              <a:spcAft>
                <a:spcPts val="450"/>
              </a:spcAft>
              <a:buFont typeface="+mj-lt"/>
              <a:buAutoNum type="arabicPeriod"/>
              <a:defRPr sz="1200"/>
            </a:lvl2pPr>
            <a:lvl3pPr marL="650065" indent="-257168">
              <a:spcAft>
                <a:spcPts val="450"/>
              </a:spcAft>
              <a:buSzPct val="100000"/>
              <a:buFont typeface="+mj-lt"/>
              <a:buAutoNum type="arabicPeriod"/>
              <a:defRPr sz="1200"/>
            </a:lvl3pPr>
            <a:lvl4pPr marL="786338" indent="-257168">
              <a:spcAft>
                <a:spcPts val="450"/>
              </a:spcAft>
              <a:buFont typeface="+mj-lt"/>
              <a:buAutoNum type="arabicPeriod"/>
              <a:defRPr sz="1200"/>
            </a:lvl4pPr>
            <a:lvl5pPr marL="966220" indent="-257168" defTabSz="810796">
              <a:buSzPct val="100000"/>
              <a:buFont typeface="+mj-lt"/>
              <a:buAutoNum type="arabicPeriod"/>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685386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1C3F8A17-3844-4F9F-BA69-0E42000C80A5}"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66427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7A83314-119E-41AB-BC72-691BAE447788}"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7"/>
            <a:ext cx="5568462" cy="4575175"/>
          </a:xfrm>
        </p:spPr>
        <p:txBody>
          <a:bodyPr/>
          <a:lstStyle>
            <a:lvl1pPr marL="204783" indent="-204783">
              <a:spcAft>
                <a:spcPts val="450"/>
              </a:spcAft>
              <a:buSzPct val="70000"/>
              <a:buFont typeface="+mj-lt"/>
              <a:buAutoNum type="arabicPeriod"/>
              <a:defRPr sz="1200"/>
            </a:lvl1pPr>
            <a:lvl2pPr marL="390317" indent="-194612">
              <a:spcAft>
                <a:spcPts val="450"/>
              </a:spcAft>
              <a:buFont typeface="Calibri" pitchFamily="34" charset="0"/>
              <a:buChar char="−"/>
              <a:defRPr sz="1200"/>
            </a:lvl2pPr>
            <a:lvl3pPr marL="521481" indent="-128585">
              <a:spcAft>
                <a:spcPts val="450"/>
              </a:spcAft>
              <a:buSzPct val="70000"/>
              <a:defRPr sz="1200"/>
            </a:lvl3pPr>
            <a:lvl4pPr marL="673488" indent="-144320">
              <a:spcAft>
                <a:spcPts val="450"/>
              </a:spcAft>
              <a:defRPr sz="1200"/>
            </a:lvl4pPr>
            <a:lvl5pPr marL="854848" indent="-145796" defTabSz="810796">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7392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3" y="1736727"/>
            <a:ext cx="5556738"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8"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B9C4516-6A64-4DFE-A01E-54AB018CCA99}"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6"/>
            <a:ext cx="2661138"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7120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lvl1pPr marL="182563" indent="-182563">
              <a:lnSpc>
                <a:spcPts val="2600"/>
              </a:lnSpc>
              <a:spcBef>
                <a:spcPts val="0"/>
              </a:spcBef>
              <a:spcAft>
                <a:spcPts val="600"/>
              </a:spcAft>
              <a:buFont typeface="Arial"/>
              <a:buChar char="•"/>
              <a:defRPr sz="2400"/>
            </a:lvl1pPr>
            <a:lvl2pPr>
              <a:defRPr sz="2000"/>
            </a:lvl2pPr>
            <a:lvl3pPr marL="324000">
              <a:lnSpc>
                <a:spcPts val="2200"/>
              </a:lnSpc>
              <a:spcBef>
                <a:spcPts val="0"/>
              </a:spcBef>
              <a:spcAft>
                <a:spcPts val="600"/>
              </a:spcAft>
              <a:defRPr/>
            </a:lvl3pPr>
            <a:lvl4pPr marL="534988" indent="-174625">
              <a:lnSpc>
                <a:spcPts val="2000"/>
              </a:lnSpc>
              <a:spcBef>
                <a:spcPts val="0"/>
              </a:spcBef>
              <a:spcAft>
                <a:spcPts val="600"/>
              </a:spcAft>
              <a:buFont typeface="Arial"/>
              <a:buChar char="•"/>
              <a:defRPr/>
            </a:lvl4pPr>
            <a:lvl5pPr marL="719138" indent="-184150">
              <a:lnSpc>
                <a:spcPts val="1800"/>
              </a:lnSpc>
              <a:spcBef>
                <a:spcPts val="0"/>
              </a:spcBef>
              <a:spcAft>
                <a:spcPts val="600"/>
              </a:spcAft>
              <a:buFont typeface="Arial"/>
              <a:buChar char="•"/>
              <a:defRPr/>
            </a:lvl5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6" name="Platshållare för datum 3"/>
          <p:cNvSpPr>
            <a:spLocks noGrp="1"/>
          </p:cNvSpPr>
          <p:nvPr>
            <p:ph type="dt" sz="half" idx="10"/>
          </p:nvPr>
        </p:nvSpPr>
        <p:spPr/>
        <p:txBody>
          <a:bodyPr/>
          <a:lstStyle>
            <a:lvl1pPr>
              <a:defRPr/>
            </a:lvl1pPr>
          </a:lstStyle>
          <a:p>
            <a:pPr>
              <a:defRPr/>
            </a:pPr>
            <a:fld id="{6621AF14-3696-4DF5-81B6-DA70538AE642}" type="datetime1">
              <a:rPr lang="sv-SE" smtClean="0"/>
              <a:pPr>
                <a:defRPr/>
              </a:pPr>
              <a:t>2021-10-26</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AB37993C-634C-4ADE-8E7C-9F0D87FDCC85}" type="slidenum">
              <a:rPr lang="sv-SE"/>
              <a:pPr>
                <a:defRPr/>
              </a:pPr>
              <a:t>‹#›</a:t>
            </a:fld>
            <a:endParaRPr lang="sv-S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146E614-EAA3-48A5-82E6-CD1CDA1968EF}"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003287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8"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B98CDB1-798E-4811-86BB-C97BC99A6496}"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73560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8CC5865-C678-4DB7-9F33-79A206ED460C}" type="datetime1">
              <a:rPr lang="sv-SE" smtClean="0">
                <a:solidFill>
                  <a:prstClr val="black"/>
                </a:solidFill>
              </a:rPr>
              <a:pPr/>
              <a:t>2021-10-26</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388790" indent="-183596">
              <a:spcAft>
                <a:spcPts val="450"/>
              </a:spcAft>
              <a:buSzPct val="100000"/>
              <a:buFont typeface="Calibri" panose="020F0502020204030204" pitchFamily="34" charset="0"/>
              <a:buChar char="−"/>
              <a:defRPr/>
            </a:lvl3pPr>
            <a:lvl4pPr marL="521087" indent="-129597">
              <a:spcAft>
                <a:spcPts val="450"/>
              </a:spcAft>
              <a:buSzPct val="70000"/>
              <a:buFont typeface="Wingdings" panose="05000000000000000000" pitchFamily="2" charset="2"/>
              <a:buChar char="§"/>
              <a:defRPr/>
            </a:lvl4pPr>
            <a:lvl5pPr marL="672284" marR="0"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419503" indent="-214308">
              <a:defRPr lang="sv-SE" sz="1200" kern="1200" spc="-14" noProof="0" dirty="0" smtClean="0">
                <a:solidFill>
                  <a:schemeClr val="tx1"/>
                </a:solidFill>
                <a:latin typeface="+mn-lt"/>
                <a:ea typeface="+mn-ea"/>
                <a:cs typeface="+mn-cs"/>
              </a:defRPr>
            </a:lvl3pPr>
            <a:lvl4pPr marL="605798" indent="-214308">
              <a:defRPr lang="sv-SE" sz="1200" kern="1200" spc="-14" noProof="0" dirty="0" smtClean="0">
                <a:solidFill>
                  <a:schemeClr val="tx1"/>
                </a:solidFill>
                <a:latin typeface="+mn-lt"/>
                <a:ea typeface="+mn-ea"/>
                <a:cs typeface="+mn-cs"/>
              </a:defRPr>
            </a:lvl4pPr>
            <a:lvl5pPr marL="740795" marR="0" indent="-214308" algn="l" defTabSz="685740"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790" lvl="2" indent="-183596" algn="l" defTabSz="685740" rtl="0" eaLnBrk="1" latinLnBrk="0" hangingPunct="1">
              <a:spcBef>
                <a:spcPts val="0"/>
              </a:spcBef>
              <a:spcAft>
                <a:spcPts val="450"/>
              </a:spcAft>
              <a:buSzPct val="100000"/>
              <a:buFont typeface="Calibri" panose="020F0502020204030204" pitchFamily="34" charset="0"/>
              <a:buChar char="−"/>
            </a:pPr>
            <a:r>
              <a:rPr lang="sv-SE" noProof="0"/>
              <a:t>Nivå tre</a:t>
            </a:r>
          </a:p>
          <a:p>
            <a:pPr marL="521087" lvl="3" indent="-129597" algn="l" defTabSz="685740"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284" marR="0" lvl="4"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71648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115978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3" y="4175126"/>
            <a:ext cx="2665534" cy="2330451"/>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3" y="360912"/>
            <a:ext cx="84738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2508614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48315"/>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78" marR="0" indent="-128585" algn="l" defTabSz="513432"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en-US" noProof="0"/>
              <a:t>This is the </a:t>
            </a:r>
            <a:r>
              <a:rPr lang="en-US" noProof="0" err="1"/>
              <a:t>SlideProof</a:t>
            </a:r>
            <a:r>
              <a:rPr lang="en-US" noProof="0"/>
              <a:t>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a:t>
            </a:r>
            <a:r>
              <a:rPr lang="en-US" noProof="0" err="1"/>
              <a:t>SlideProof</a:t>
            </a:r>
            <a:r>
              <a:rPr lang="en-US" noProof="0"/>
              <a:t>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3" name="SP Agenda Section" hidden="1"/>
          <p:cNvGrpSpPr/>
          <p:nvPr userDrawn="1"/>
        </p:nvGrpSpPr>
        <p:grpSpPr>
          <a:xfrm>
            <a:off x="1348249" y="2085631"/>
            <a:ext cx="6492956"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525" fontAlgn="auto">
                <a:spcBef>
                  <a:spcPts val="0"/>
                </a:spcBef>
                <a:spcAft>
                  <a:spcPts val="0"/>
                </a:spcAft>
                <a:tabLst>
                  <a:tab pos="7133869" algn="l"/>
                </a:tabLst>
              </a:pPr>
              <a:r>
                <a:rPr lang="en-US" sz="1050">
                  <a:solidFill>
                    <a:prstClr val="black"/>
                  </a:solidFill>
                  <a:latin typeface="Verdana"/>
                  <a:ea typeface="+mn-ea"/>
                  <a:cs typeface="+mn-cs"/>
                </a:rPr>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defTabSz="685800" fontAlgn="auto">
                <a:spcBef>
                  <a:spcPts val="0"/>
                </a:spcBef>
                <a:spcAft>
                  <a:spcPts val="0"/>
                </a:spcAft>
              </a:pPr>
              <a:r>
                <a:rPr lang="en-US" sz="1050">
                  <a:solidFill>
                    <a:prstClr val="black"/>
                  </a:solidFill>
                  <a:latin typeface="Verdana"/>
                  <a:ea typeface="+mn-ea"/>
                  <a:cs typeface="+mn-cs"/>
                </a:rPr>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defTabSz="685800" fontAlgn="auto">
                <a:spcBef>
                  <a:spcPts val="0"/>
                </a:spcBef>
                <a:spcAft>
                  <a:spcPts val="0"/>
                </a:spcAft>
              </a:pPr>
              <a:r>
                <a:rPr lang="en-US" sz="1050">
                  <a:solidFill>
                    <a:prstClr val="black"/>
                  </a:solidFill>
                  <a:latin typeface="Verdana"/>
                  <a:ea typeface="+mn-ea"/>
                  <a:cs typeface="+mn-cs"/>
                </a:rPr>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&lt;DURATION&gt;</a:t>
              </a:r>
            </a:p>
          </p:txBody>
        </p:sp>
      </p:grpSp>
      <p:grpSp>
        <p:nvGrpSpPr>
          <p:cNvPr id="4" name="SP Agenda Section Highlight" hidden="1"/>
          <p:cNvGrpSpPr>
            <a:grpSpLocks/>
          </p:cNvGrpSpPr>
          <p:nvPr userDrawn="1"/>
        </p:nvGrpSpPr>
        <p:grpSpPr>
          <a:xfrm>
            <a:off x="1348249" y="2616963"/>
            <a:ext cx="6492956"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525" fontAlgn="auto">
                <a:spcBef>
                  <a:spcPts val="0"/>
                </a:spcBef>
                <a:spcAft>
                  <a:spcPts val="0"/>
                </a:spcAft>
                <a:tabLst>
                  <a:tab pos="7133869" algn="l"/>
                </a:tabLst>
              </a:pPr>
              <a:r>
                <a:rPr lang="en-US" sz="1050" b="1">
                  <a:solidFill>
                    <a:prstClr val="black"/>
                  </a:solidFill>
                  <a:latin typeface="Verdana"/>
                  <a:ea typeface="+mn-ea"/>
                  <a:cs typeface="+mn-cs"/>
                </a:rPr>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defTabSz="685800" fontAlgn="auto">
                <a:spcBef>
                  <a:spcPts val="0"/>
                </a:spcBef>
                <a:spcAft>
                  <a:spcPts val="0"/>
                </a:spcAft>
              </a:pPr>
              <a:r>
                <a:rPr lang="en-US" sz="1050" b="1">
                  <a:solidFill>
                    <a:prstClr val="black"/>
                  </a:solidFill>
                  <a:latin typeface="Verdana"/>
                  <a:ea typeface="+mn-ea"/>
                  <a:cs typeface="+mn-cs"/>
                </a:rPr>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defTabSz="685800" fontAlgn="auto">
                <a:spcBef>
                  <a:spcPts val="0"/>
                </a:spcBef>
                <a:spcAft>
                  <a:spcPts val="0"/>
                </a:spcAft>
              </a:pPr>
              <a:r>
                <a:rPr lang="en-US" sz="1050" b="1">
                  <a:solidFill>
                    <a:prstClr val="black"/>
                  </a:solidFill>
                  <a:latin typeface="Verdana"/>
                  <a:ea typeface="+mn-ea"/>
                  <a:cs typeface="+mn-cs"/>
                </a:rPr>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&lt;DURATION&gt;</a:t>
              </a:r>
            </a:p>
          </p:txBody>
        </p:sp>
      </p:grpSp>
      <p:grpSp>
        <p:nvGrpSpPr>
          <p:cNvPr id="8" name="SP Agenda Subsection" hidden="1"/>
          <p:cNvGrpSpPr>
            <a:grpSpLocks/>
          </p:cNvGrpSpPr>
          <p:nvPr userDrawn="1"/>
        </p:nvGrpSpPr>
        <p:grpSpPr>
          <a:xfrm>
            <a:off x="1699355" y="3148295"/>
            <a:ext cx="6141851"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525" fontAlgn="auto">
                <a:spcBef>
                  <a:spcPts val="0"/>
                </a:spcBef>
                <a:spcAft>
                  <a:spcPts val="0"/>
                </a:spcAft>
                <a:tabLst>
                  <a:tab pos="7133869" algn="l"/>
                </a:tabLst>
              </a:pPr>
              <a:r>
                <a:rPr lang="en-US" sz="1050">
                  <a:solidFill>
                    <a:prstClr val="black"/>
                  </a:solidFill>
                  <a:latin typeface="Verdana"/>
                  <a:ea typeface="+mn-ea"/>
                  <a:cs typeface="+mn-cs"/>
                </a:rPr>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defTabSz="685800" fontAlgn="auto">
                <a:spcBef>
                  <a:spcPts val="0"/>
                </a:spcBef>
                <a:spcAft>
                  <a:spcPts val="0"/>
                </a:spcAft>
              </a:pPr>
              <a:r>
                <a:rPr lang="en-US" sz="1050">
                  <a:solidFill>
                    <a:prstClr val="black"/>
                  </a:solidFill>
                  <a:latin typeface="Verdana"/>
                  <a:ea typeface="+mn-ea"/>
                  <a:cs typeface="+mn-cs"/>
                </a:rPr>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defTabSz="685800" fontAlgn="auto">
                <a:spcBef>
                  <a:spcPts val="0"/>
                </a:spcBef>
                <a:spcAft>
                  <a:spcPts val="0"/>
                </a:spcAft>
              </a:pPr>
              <a:r>
                <a:rPr lang="en-US" sz="1050">
                  <a:solidFill>
                    <a:prstClr val="black"/>
                  </a:solidFill>
                  <a:latin typeface="Verdana"/>
                  <a:ea typeface="+mn-ea"/>
                  <a:cs typeface="+mn-cs"/>
                </a:rPr>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&lt;DURATION&gt;</a:t>
              </a:r>
            </a:p>
          </p:txBody>
        </p:sp>
      </p:grpSp>
      <p:grpSp>
        <p:nvGrpSpPr>
          <p:cNvPr id="9" name="SP Agenda Subsection Highlight" hidden="1"/>
          <p:cNvGrpSpPr>
            <a:grpSpLocks/>
          </p:cNvGrpSpPr>
          <p:nvPr userDrawn="1"/>
        </p:nvGrpSpPr>
        <p:grpSpPr>
          <a:xfrm>
            <a:off x="1699354" y="3679627"/>
            <a:ext cx="6141851"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525" fontAlgn="auto">
                <a:spcBef>
                  <a:spcPts val="0"/>
                </a:spcBef>
                <a:spcAft>
                  <a:spcPts val="0"/>
                </a:spcAft>
                <a:tabLst>
                  <a:tab pos="7133869" algn="l"/>
                </a:tabLst>
              </a:pPr>
              <a:r>
                <a:rPr lang="en-US" sz="1050" b="1">
                  <a:solidFill>
                    <a:prstClr val="black"/>
                  </a:solidFill>
                  <a:latin typeface="Verdana"/>
                  <a:ea typeface="+mn-ea"/>
                  <a:cs typeface="+mn-cs"/>
                </a:rPr>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defTabSz="685800" fontAlgn="auto">
                <a:spcBef>
                  <a:spcPts val="0"/>
                </a:spcBef>
                <a:spcAft>
                  <a:spcPts val="0"/>
                </a:spcAft>
              </a:pPr>
              <a:r>
                <a:rPr lang="en-US" sz="1050" b="1">
                  <a:solidFill>
                    <a:prstClr val="black"/>
                  </a:solidFill>
                  <a:latin typeface="Verdana"/>
                  <a:ea typeface="+mn-ea"/>
                  <a:cs typeface="+mn-cs"/>
                </a:rPr>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defTabSz="685800" fontAlgn="auto">
                <a:spcBef>
                  <a:spcPts val="0"/>
                </a:spcBef>
                <a:spcAft>
                  <a:spcPts val="0"/>
                </a:spcAft>
              </a:pPr>
              <a:r>
                <a:rPr lang="en-US" sz="1050" b="1">
                  <a:solidFill>
                    <a:prstClr val="black"/>
                  </a:solidFill>
                  <a:latin typeface="Verdana"/>
                  <a:ea typeface="+mn-ea"/>
                  <a:cs typeface="+mn-cs"/>
                </a:rPr>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&lt;DURATION&gt;</a:t>
              </a:r>
            </a:p>
          </p:txBody>
        </p:sp>
      </p:grpSp>
      <p:sp>
        <p:nvSpPr>
          <p:cNvPr id="2" name="Rubrik 1"/>
          <p:cNvSpPr>
            <a:spLocks noGrp="1"/>
          </p:cNvSpPr>
          <p:nvPr>
            <p:ph type="title" idx="14" hasCustomPrompt="1"/>
          </p:nvPr>
        </p:nvSpPr>
        <p:spPr/>
        <p:txBody>
          <a:bodyPr/>
          <a:lstStyle/>
          <a:p>
            <a:r>
              <a:rPr lang="sv-SE"/>
              <a:t>Agenda</a:t>
            </a:r>
          </a:p>
        </p:txBody>
      </p:sp>
    </p:spTree>
    <p:extLst>
      <p:ext uri="{BB962C8B-B14F-4D97-AF65-F5344CB8AC3E}">
        <p14:creationId xmlns:p14="http://schemas.microsoft.com/office/powerpoint/2010/main" val="4120677319"/>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1589" y="2119"/>
          <a:ext cx="1588" cy="2117"/>
        </p:xfrm>
        <a:graphic>
          <a:graphicData uri="http://schemas.openxmlformats.org/presentationml/2006/ole">
            <mc:AlternateContent xmlns:mc="http://schemas.openxmlformats.org/markup-compatibility/2006">
              <mc:Choice xmlns:v="urn:schemas-microsoft-com:vml" Requires="v">
                <p:oleObj spid="_x0000_s3075" name="think-cell Slide" r:id="rId5" imgW="421" imgH="420" progId="TCLayout.ActiveDocument.1">
                  <p:embed/>
                </p:oleObj>
              </mc:Choice>
              <mc:Fallback>
                <p:oleObj name="think-cell Slide" r:id="rId5" imgW="421" imgH="420" progId="TCLayout.ActiveDocument.1">
                  <p:embed/>
                  <p:pic>
                    <p:nvPicPr>
                      <p:cNvPr id="3" name="Objekt 2" hidden="1"/>
                      <p:cNvPicPr/>
                      <p:nvPr/>
                    </p:nvPicPr>
                    <p:blipFill>
                      <a:blip r:embed="rId6"/>
                      <a:stretch>
                        <a:fillRect/>
                      </a:stretch>
                    </p:blipFill>
                    <p:spPr>
                      <a:xfrm>
                        <a:off x="1589" y="2119"/>
                        <a:ext cx="1588" cy="2117"/>
                      </a:xfrm>
                      <a:prstGeom prst="rect">
                        <a:avLst/>
                      </a:prstGeom>
                    </p:spPr>
                  </p:pic>
                </p:oleObj>
              </mc:Fallback>
            </mc:AlternateContent>
          </a:graphicData>
        </a:graphic>
      </p:graphicFrame>
      <p:sp>
        <p:nvSpPr>
          <p:cNvPr id="2" name="Rektangel 1" hidden="1"/>
          <p:cNvSpPr/>
          <p:nvPr userDrawn="1">
            <p:custDataLst>
              <p:tags r:id="rId3"/>
            </p:custDataLst>
          </p:nvPr>
        </p:nvSpPr>
        <p:spPr>
          <a:xfrm>
            <a:off x="1" y="1"/>
            <a:ext cx="158750"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fontAlgn="auto">
              <a:lnSpc>
                <a:spcPts val="2066"/>
              </a:lnSpc>
            </a:pPr>
            <a:endParaRPr lang="en-US" sz="2250" b="1">
              <a:solidFill>
                <a:prstClr val="white"/>
              </a:solidFill>
              <a:sym typeface="Verdana" panose="020B0604030504040204" pitchFamily="34" charset="0"/>
            </a:endParaRPr>
          </a:p>
        </p:txBody>
      </p:sp>
      <p:pic>
        <p:nvPicPr>
          <p:cNvPr id="8" name="Bildobjekt 7"/>
          <p:cNvPicPr>
            <a:picLocks noChangeAspect="1"/>
          </p:cNvPicPr>
          <p:nvPr userDrawn="1"/>
        </p:nvPicPr>
        <p:blipFill rotWithShape="1">
          <a:blip r:embed="rId7" cstate="print">
            <a:extLst>
              <a:ext uri="{28A0092B-C50C-407E-A947-70E740481C1C}">
                <a14:useLocalDpi xmlns:a14="http://schemas.microsoft.com/office/drawing/2010/main" val="0"/>
              </a:ext>
            </a:extLst>
          </a:blip>
          <a:srcRect t="5912" b="4087"/>
          <a:stretch/>
        </p:blipFill>
        <p:spPr>
          <a:xfrm>
            <a:off x="0" y="-439479"/>
            <a:ext cx="9144000" cy="7315200"/>
          </a:xfrm>
          <a:prstGeom prst="rect">
            <a:avLst/>
          </a:prstGeom>
        </p:spPr>
      </p:pic>
      <p:sp>
        <p:nvSpPr>
          <p:cNvPr id="11" name="Rubrik 1"/>
          <p:cNvSpPr>
            <a:spLocks noGrp="1"/>
          </p:cNvSpPr>
          <p:nvPr>
            <p:ph type="ctrTitle" hasCustomPrompt="1"/>
          </p:nvPr>
        </p:nvSpPr>
        <p:spPr>
          <a:xfrm>
            <a:off x="183231" y="2962276"/>
            <a:ext cx="4262747" cy="2154239"/>
          </a:xfrm>
          <a:solidFill>
            <a:schemeClr val="accent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2"/>
            <a:ext cx="8809892" cy="653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pic>
        <p:nvPicPr>
          <p:cNvPr id="17" name="Picture 6" descr="pn_white_rgb_standard.eps"/>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Tree>
    <p:extLst>
      <p:ext uri="{BB962C8B-B14F-4D97-AF65-F5344CB8AC3E}">
        <p14:creationId xmlns:p14="http://schemas.microsoft.com/office/powerpoint/2010/main" val="36978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1" y="2962276"/>
            <a:ext cx="4262747" cy="2154239"/>
          </a:xfrm>
          <a:solidFill>
            <a:schemeClr val="bg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
        <p:nvSpPr>
          <p:cNvPr id="25" name="Platshållare för text 3"/>
          <p:cNvSpPr>
            <a:spLocks noGrp="1"/>
          </p:cNvSpPr>
          <p:nvPr>
            <p:ph type="body" sz="quarter" idx="14" hasCustomPrompt="1"/>
          </p:nvPr>
        </p:nvSpPr>
        <p:spPr>
          <a:xfrm>
            <a:off x="162659"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411835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4"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9" y="360627"/>
            <a:ext cx="8473846"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2534466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802BEB5-7AD0-439B-B9C9-71402B5EAC76}"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97255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40809" y="2332037"/>
            <a:ext cx="3854993" cy="3850111"/>
          </a:xfrm>
        </p:spPr>
        <p:txBody>
          <a:bodyPr/>
          <a:lstStyle>
            <a:lvl1pPr marL="0" indent="0">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31809" y="2332036"/>
            <a:ext cx="3854993" cy="3850109"/>
          </a:xfrm>
        </p:spPr>
        <p:txBody>
          <a:bodyPr/>
          <a:lstStyle>
            <a:lvl1pPr marL="0" indent="0">
              <a:spcBef>
                <a:spcPts val="500"/>
              </a:spcBef>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4"/>
          <p:cNvSpPr>
            <a:spLocks noGrp="1"/>
          </p:cNvSpPr>
          <p:nvPr>
            <p:ph type="dt" sz="half" idx="10"/>
          </p:nvPr>
        </p:nvSpPr>
        <p:spPr/>
        <p:txBody>
          <a:bodyPr/>
          <a:lstStyle>
            <a:lvl1pPr>
              <a:defRPr/>
            </a:lvl1pPr>
          </a:lstStyle>
          <a:p>
            <a:pPr>
              <a:defRPr/>
            </a:pPr>
            <a:fld id="{9FAA7BB9-ED1E-4496-8D48-CEBCE6182357}" type="datetime1">
              <a:rPr lang="sv-SE" smtClean="0"/>
              <a:pPr>
                <a:defRPr/>
              </a:pPr>
              <a:t>2021-10-26</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FB7861F4-ED3D-4693-87F3-CD577764E7DC}" type="slidenum">
              <a:rPr lang="sv-SE"/>
              <a:pPr>
                <a:defRPr/>
              </a:pPr>
              <a:t>‹#›</a:t>
            </a:fld>
            <a:endParaRPr lang="sv-SE"/>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2FCDB73A-3656-4F91-BCF8-7BBB9A0D3AA4}"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038302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4A4E078-E054-498C-A80C-C54D5C232EE3}"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a:xfrm>
            <a:off x="8365881" y="6495439"/>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7"/>
            <a:ext cx="5568462" cy="4575175"/>
          </a:xfrm>
        </p:spPr>
        <p:txBody>
          <a:bodyPr/>
          <a:lstStyle>
            <a:lvl1pPr marL="257168" indent="-257168">
              <a:spcAft>
                <a:spcPts val="450"/>
              </a:spcAft>
              <a:buSzPct val="100000"/>
              <a:buFont typeface="+mj-lt"/>
              <a:buAutoNum type="arabicPeriod"/>
              <a:defRPr sz="1200"/>
            </a:lvl1pPr>
            <a:lvl2pPr marL="452874" indent="-257168">
              <a:spcAft>
                <a:spcPts val="450"/>
              </a:spcAft>
              <a:buFont typeface="+mj-lt"/>
              <a:buAutoNum type="arabicPeriod"/>
              <a:defRPr sz="1200"/>
            </a:lvl2pPr>
            <a:lvl3pPr marL="650065" indent="-257168">
              <a:spcAft>
                <a:spcPts val="450"/>
              </a:spcAft>
              <a:buSzPct val="100000"/>
              <a:buFont typeface="+mj-lt"/>
              <a:buAutoNum type="arabicPeriod"/>
              <a:defRPr sz="1200"/>
            </a:lvl3pPr>
            <a:lvl4pPr marL="786338" indent="-257168">
              <a:spcAft>
                <a:spcPts val="450"/>
              </a:spcAft>
              <a:buFont typeface="+mj-lt"/>
              <a:buAutoNum type="arabicPeriod"/>
              <a:defRPr sz="1200"/>
            </a:lvl4pPr>
            <a:lvl5pPr marL="966220" indent="-257168" defTabSz="810796">
              <a:buSzPct val="100000"/>
              <a:buFont typeface="+mj-lt"/>
              <a:buAutoNum type="arabicPeriod"/>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137927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0C6C11D-2ECF-463E-8EFF-1B31318B65BC}"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r>
              <a:rPr lang="sv-SE">
                <a:solidFill>
                  <a:prstClr val="black"/>
                </a:solidFill>
              </a:rPr>
              <a:t>Solo Information</a:t>
            </a:r>
          </a:p>
        </p:txBody>
      </p:sp>
    </p:spTree>
    <p:extLst>
      <p:ext uri="{BB962C8B-B14F-4D97-AF65-F5344CB8AC3E}">
        <p14:creationId xmlns:p14="http://schemas.microsoft.com/office/powerpoint/2010/main" val="411504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377992F-6507-4B27-97F6-07890C400C27}"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7"/>
            <a:ext cx="5568462" cy="4575175"/>
          </a:xfrm>
        </p:spPr>
        <p:txBody>
          <a:bodyPr/>
          <a:lstStyle>
            <a:lvl1pPr marL="204783" indent="-204783">
              <a:spcAft>
                <a:spcPts val="450"/>
              </a:spcAft>
              <a:buSzPct val="70000"/>
              <a:buFont typeface="+mj-lt"/>
              <a:buAutoNum type="arabicPeriod"/>
              <a:defRPr sz="1200"/>
            </a:lvl1pPr>
            <a:lvl2pPr marL="390317" indent="-194612">
              <a:spcAft>
                <a:spcPts val="450"/>
              </a:spcAft>
              <a:buFont typeface="Calibri" pitchFamily="34" charset="0"/>
              <a:buChar char="−"/>
              <a:defRPr sz="1200"/>
            </a:lvl2pPr>
            <a:lvl3pPr marL="521481" indent="-128585">
              <a:spcAft>
                <a:spcPts val="450"/>
              </a:spcAft>
              <a:buSzPct val="70000"/>
              <a:defRPr sz="1200"/>
            </a:lvl3pPr>
            <a:lvl4pPr marL="673488" indent="-144320">
              <a:spcAft>
                <a:spcPts val="450"/>
              </a:spcAft>
              <a:defRPr sz="1200"/>
            </a:lvl4pPr>
            <a:lvl5pPr marL="854848" indent="-145796" defTabSz="810796">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4151904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3" y="1736727"/>
            <a:ext cx="5556738"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8"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1CD90709-AD47-4BF0-A4FF-1CD56A42325A}"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6"/>
            <a:ext cx="2661138"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27837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7A7C1AF-E1F8-4026-90A1-1BF23901F81D}"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53670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8"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6B5C433-D63A-43D1-9652-A6781F7BEE17}"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02701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C3EBCD8-7BD2-411E-94C1-8D4619DD34F6}"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388790" indent="-183596">
              <a:spcAft>
                <a:spcPts val="450"/>
              </a:spcAft>
              <a:buSzPct val="100000"/>
              <a:buFont typeface="Calibri" panose="020F0502020204030204" pitchFamily="34" charset="0"/>
              <a:buChar char="−"/>
              <a:defRPr/>
            </a:lvl3pPr>
            <a:lvl4pPr marL="521087" indent="-129597">
              <a:spcAft>
                <a:spcPts val="450"/>
              </a:spcAft>
              <a:buSzPct val="70000"/>
              <a:buFont typeface="Wingdings" panose="05000000000000000000" pitchFamily="2" charset="2"/>
              <a:buChar char="§"/>
              <a:defRPr/>
            </a:lvl4pPr>
            <a:lvl5pPr marL="672284" marR="0"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419503" indent="-214308">
              <a:defRPr lang="sv-SE" sz="1200" kern="1200" spc="-14" noProof="0" dirty="0" smtClean="0">
                <a:solidFill>
                  <a:schemeClr val="tx1"/>
                </a:solidFill>
                <a:latin typeface="+mn-lt"/>
                <a:ea typeface="+mn-ea"/>
                <a:cs typeface="+mn-cs"/>
              </a:defRPr>
            </a:lvl3pPr>
            <a:lvl4pPr marL="605798" indent="-214308">
              <a:defRPr lang="sv-SE" sz="1200" kern="1200" spc="-14" noProof="0" dirty="0" smtClean="0">
                <a:solidFill>
                  <a:schemeClr val="tx1"/>
                </a:solidFill>
                <a:latin typeface="+mn-lt"/>
                <a:ea typeface="+mn-ea"/>
                <a:cs typeface="+mn-cs"/>
              </a:defRPr>
            </a:lvl4pPr>
            <a:lvl5pPr marL="740795" marR="0" indent="-214308" algn="l" defTabSz="685740"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790" lvl="2" indent="-183596" algn="l" defTabSz="685740" rtl="0" eaLnBrk="1" latinLnBrk="0" hangingPunct="1">
              <a:spcBef>
                <a:spcPts val="0"/>
              </a:spcBef>
              <a:spcAft>
                <a:spcPts val="450"/>
              </a:spcAft>
              <a:buSzPct val="100000"/>
              <a:buFont typeface="Calibri" panose="020F0502020204030204" pitchFamily="34" charset="0"/>
              <a:buChar char="−"/>
            </a:pPr>
            <a:r>
              <a:rPr lang="sv-SE" noProof="0"/>
              <a:t>Nivå tre</a:t>
            </a:r>
          </a:p>
          <a:p>
            <a:pPr marL="521087" lvl="3" indent="-129597" algn="l" defTabSz="685740"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284" marR="0" lvl="4"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423676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26040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3" y="4175126"/>
            <a:ext cx="2665534" cy="2330451"/>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3" y="360912"/>
            <a:ext cx="84738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186801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cxnSp>
        <p:nvCxnSpPr>
          <p:cNvPr id="3" name="Rak 2"/>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Bildobjekt 7"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5" name="Platshållare för datum 2"/>
          <p:cNvSpPr>
            <a:spLocks noGrp="1"/>
          </p:cNvSpPr>
          <p:nvPr>
            <p:ph type="dt" sz="half" idx="10"/>
          </p:nvPr>
        </p:nvSpPr>
        <p:spPr/>
        <p:txBody>
          <a:bodyPr/>
          <a:lstStyle>
            <a:lvl1pPr>
              <a:defRPr/>
            </a:lvl1pPr>
          </a:lstStyle>
          <a:p>
            <a:pPr>
              <a:defRPr/>
            </a:pPr>
            <a:fld id="{7CFE9FBC-D635-4C76-AD9A-531A7EBF9806}" type="datetime1">
              <a:rPr lang="sv-SE" smtClean="0"/>
              <a:pPr>
                <a:defRPr/>
              </a:pPr>
              <a:t>2021-10-26</a:t>
            </a:fld>
            <a:endParaRPr lang="sv-SE"/>
          </a:p>
        </p:txBody>
      </p:sp>
      <p:sp>
        <p:nvSpPr>
          <p:cNvPr id="6" name="Platshållare för sidfot 3"/>
          <p:cNvSpPr>
            <a:spLocks noGrp="1"/>
          </p:cNvSpPr>
          <p:nvPr>
            <p:ph type="ftr" sz="quarter" idx="11"/>
          </p:nvPr>
        </p:nvSpPr>
        <p:spPr/>
        <p:txBody>
          <a:bodyPr/>
          <a:lstStyle>
            <a:lvl1pPr>
              <a:defRPr/>
            </a:lvl1pPr>
          </a:lstStyle>
          <a:p>
            <a:pPr>
              <a:defRPr/>
            </a:pPr>
            <a:r>
              <a:rPr lang="sv-SE"/>
              <a:t>Seko Postens turné</a:t>
            </a:r>
          </a:p>
        </p:txBody>
      </p:sp>
      <p:sp>
        <p:nvSpPr>
          <p:cNvPr id="7" name="Platshållare för bildnummer 4"/>
          <p:cNvSpPr>
            <a:spLocks noGrp="1"/>
          </p:cNvSpPr>
          <p:nvPr>
            <p:ph type="sldNum" sz="quarter" idx="12"/>
          </p:nvPr>
        </p:nvSpPr>
        <p:spPr/>
        <p:txBody>
          <a:bodyPr/>
          <a:lstStyle>
            <a:lvl1pPr>
              <a:defRPr/>
            </a:lvl1pPr>
          </a:lstStyle>
          <a:p>
            <a:pPr>
              <a:defRPr/>
            </a:pPr>
            <a:fld id="{72ED2CC7-540C-4ED0-B523-447DFE5DC4F0}" type="slidenum">
              <a:rPr lang="sv-SE"/>
              <a:pPr>
                <a:defRPr/>
              </a:pPr>
              <a:t>‹#›</a:t>
            </a:fld>
            <a:endParaRPr lang="sv-SE"/>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lide E: 1 column + char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7118B89-E5F8-44D2-B84C-CD7DEF54D655}" type="datetime1">
              <a:rPr lang="en-US" smtClean="0">
                <a:solidFill>
                  <a:prstClr val="black"/>
                </a:solidFill>
              </a:rPr>
              <a:pPr/>
              <a:t>10/26/2021</a:t>
            </a:fld>
            <a:endParaRPr lang="en-GB">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en-GB" smtClean="0">
                <a:solidFill>
                  <a:prstClr val="black"/>
                </a:solidFill>
              </a:rPr>
              <a:pPr/>
              <a:t>‹#›</a:t>
            </a:fld>
            <a:endParaRPr lang="en-GB">
              <a:solidFill>
                <a:prstClr val="black"/>
              </a:solidFill>
            </a:endParaRPr>
          </a:p>
        </p:txBody>
      </p:sp>
      <p:sp>
        <p:nvSpPr>
          <p:cNvPr id="9" name="Platshållare för diagram 8"/>
          <p:cNvSpPr>
            <a:spLocks noGrp="1"/>
          </p:cNvSpPr>
          <p:nvPr>
            <p:ph type="chart" sz="quarter" idx="14"/>
          </p:nvPr>
        </p:nvSpPr>
        <p:spPr>
          <a:xfrm>
            <a:off x="332648" y="2167085"/>
            <a:ext cx="2665533" cy="4157525"/>
          </a:xfrm>
        </p:spPr>
        <p:txBody>
          <a:bodyPr/>
          <a:lstStyle>
            <a:lvl1pPr>
              <a:defRPr sz="825" b="0"/>
            </a:lvl1pPr>
          </a:lstStyle>
          <a:p>
            <a:r>
              <a:rPr lang="sv-SE"/>
              <a:t>Klicka på ikonen för att lägga till ett diagram</a:t>
            </a:r>
          </a:p>
        </p:txBody>
      </p:sp>
      <p:sp>
        <p:nvSpPr>
          <p:cNvPr id="10" name="Platshållare för text 6"/>
          <p:cNvSpPr>
            <a:spLocks noGrp="1"/>
          </p:cNvSpPr>
          <p:nvPr>
            <p:ph type="body" sz="quarter" idx="15"/>
          </p:nvPr>
        </p:nvSpPr>
        <p:spPr>
          <a:xfrm>
            <a:off x="332646" y="1749427"/>
            <a:ext cx="2684777" cy="180975"/>
          </a:xfrm>
        </p:spPr>
        <p:txBody>
          <a:bodyPr rIns="0"/>
          <a:lstStyle>
            <a:lvl1pPr marL="0" indent="0">
              <a:lnSpc>
                <a:spcPct val="100000"/>
              </a:lnSpc>
              <a:spcAft>
                <a:spcPts val="0"/>
              </a:spcAft>
              <a:buSzPct val="80000"/>
              <a:buFont typeface="Wingdings" pitchFamily="2" charset="2"/>
              <a:buNone/>
              <a:defRPr sz="938" b="1" cap="all" baseline="0">
                <a:solidFill>
                  <a:schemeClr val="accent1"/>
                </a:solidFill>
              </a:defRPr>
            </a:lvl1pPr>
            <a:lvl2pPr marL="0" indent="0">
              <a:lnSpc>
                <a:spcPct val="100000"/>
              </a:lnSpc>
              <a:buSzPct val="80000"/>
              <a:buFont typeface="Wingdings" pitchFamily="2" charset="2"/>
              <a:buNone/>
              <a:defRPr sz="825">
                <a:solidFill>
                  <a:schemeClr val="accent1"/>
                </a:solidFill>
              </a:defRPr>
            </a:lvl2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a:t>Klicka här för att ändra format på bakgrundstexten</a:t>
            </a:r>
          </a:p>
        </p:txBody>
      </p:sp>
      <p:sp>
        <p:nvSpPr>
          <p:cNvPr id="11" name="Platshållare för text 6"/>
          <p:cNvSpPr>
            <a:spLocks noGrp="1"/>
          </p:cNvSpPr>
          <p:nvPr>
            <p:ph type="body" sz="quarter" idx="13"/>
          </p:nvPr>
        </p:nvSpPr>
        <p:spPr>
          <a:xfrm>
            <a:off x="3245827" y="1749424"/>
            <a:ext cx="5568462" cy="4575175"/>
          </a:xfrm>
        </p:spPr>
        <p:txBody>
          <a:bodyPr/>
          <a:lstStyle>
            <a:lvl1pPr>
              <a:defRPr b="0" cap="none">
                <a:solidFill>
                  <a:schemeClr val="tx1"/>
                </a:solidFill>
              </a:defRPr>
            </a:lvl1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45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11" name="Rubrik 1"/>
          <p:cNvSpPr>
            <a:spLocks noGrp="1"/>
          </p:cNvSpPr>
          <p:nvPr>
            <p:ph type="ctrTitle" hasCustomPrompt="1"/>
          </p:nvPr>
        </p:nvSpPr>
        <p:spPr>
          <a:xfrm>
            <a:off x="183232" y="2962278"/>
            <a:ext cx="4262747" cy="2154239"/>
          </a:xfrm>
          <a:solidFill>
            <a:schemeClr val="accent1"/>
          </a:solidFill>
        </p:spPr>
        <p:txBody>
          <a:bodyPr lIns="132235" tIns="198353" rIns="132235"/>
          <a:lstStyle>
            <a:lvl1pPr marL="0" marR="0" indent="0" algn="l" defTabSz="557164" rtl="0" eaLnBrk="1" fontAlgn="auto" latinLnBrk="0" hangingPunct="1">
              <a:lnSpc>
                <a:spcPts val="1679"/>
              </a:lnSpc>
              <a:spcBef>
                <a:spcPct val="0"/>
              </a:spcBef>
              <a:spcAft>
                <a:spcPts val="0"/>
              </a:spcAft>
              <a:buClrTx/>
              <a:buSzTx/>
              <a:buFontTx/>
              <a:buNone/>
              <a:tabLst/>
              <a:defRPr lang="en-GB" sz="1829" smtClean="0">
                <a:solidFill>
                  <a:schemeClr val="bg1"/>
                </a:solidFill>
              </a:defRPr>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5"/>
            <a:ext cx="4021927" cy="236405"/>
          </a:xfrm>
        </p:spPr>
        <p:txBody>
          <a:bodyPr anchor="b" anchorCtr="0"/>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cap="none" baseline="0" smtClean="0">
                <a:solidFill>
                  <a:schemeClr val="bg1"/>
                </a:solidFill>
              </a:defRPr>
            </a:lvl1pPr>
            <a:lvl2pPr marL="278582" indent="0" algn="ctr">
              <a:buNone/>
              <a:defRPr>
                <a:solidFill>
                  <a:schemeClr val="tx1">
                    <a:tint val="75000"/>
                  </a:schemeClr>
                </a:solidFill>
              </a:defRPr>
            </a:lvl2pPr>
            <a:lvl3pPr marL="557164" indent="0" algn="ctr">
              <a:buNone/>
              <a:defRPr>
                <a:solidFill>
                  <a:schemeClr val="tx1">
                    <a:tint val="75000"/>
                  </a:schemeClr>
                </a:solidFill>
              </a:defRPr>
            </a:lvl3pPr>
            <a:lvl4pPr marL="835745" indent="0" algn="ctr">
              <a:buNone/>
              <a:defRPr>
                <a:solidFill>
                  <a:schemeClr val="tx1">
                    <a:tint val="75000"/>
                  </a:schemeClr>
                </a:solidFill>
              </a:defRPr>
            </a:lvl4pPr>
            <a:lvl5pPr marL="1114326" indent="0" algn="ctr">
              <a:buNone/>
              <a:defRPr>
                <a:solidFill>
                  <a:schemeClr val="tx1">
                    <a:tint val="75000"/>
                  </a:schemeClr>
                </a:solidFill>
              </a:defRPr>
            </a:lvl5pPr>
            <a:lvl6pPr marL="1392908" indent="0" algn="ctr">
              <a:buNone/>
              <a:defRPr>
                <a:solidFill>
                  <a:schemeClr val="tx1">
                    <a:tint val="75000"/>
                  </a:schemeClr>
                </a:solidFill>
              </a:defRPr>
            </a:lvl6pPr>
            <a:lvl7pPr marL="1671490" indent="0" algn="ctr">
              <a:buNone/>
              <a:defRPr>
                <a:solidFill>
                  <a:schemeClr val="tx1">
                    <a:tint val="75000"/>
                  </a:schemeClr>
                </a:solidFill>
              </a:defRPr>
            </a:lvl7pPr>
            <a:lvl8pPr marL="1950073" indent="0" algn="ctr">
              <a:buNone/>
              <a:defRPr>
                <a:solidFill>
                  <a:schemeClr val="tx1">
                    <a:tint val="75000"/>
                  </a:schemeClr>
                </a:solidFill>
              </a:defRPr>
            </a:lvl8pPr>
            <a:lvl9pPr marL="2228654"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6" y="4810191"/>
            <a:ext cx="1212776" cy="298624"/>
          </a:xfrm>
        </p:spPr>
        <p:txBody>
          <a:bodyPr/>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a:solidFill>
                  <a:schemeClr val="bg1"/>
                </a:solidFill>
              </a:defRPr>
            </a:lvl1pPr>
          </a:lstStyle>
          <a:p>
            <a:pPr marL="0" marR="0" lvl="0" indent="0" algn="l" defTabSz="557164" rtl="0" eaLnBrk="1" fontAlgn="auto" latinLnBrk="0" hangingPunct="1">
              <a:lnSpc>
                <a:spcPct val="100000"/>
              </a:lnSpc>
              <a:spcBef>
                <a:spcPts val="0"/>
              </a:spcBef>
              <a:spcAft>
                <a:spcPts val="336"/>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762" b="1" cap="all" baseline="0" smtClean="0">
                <a:solidFill>
                  <a:schemeClr val="bg1"/>
                </a:solidFill>
              </a:defRPr>
            </a:lvl1pPr>
          </a:lstStyle>
          <a:p>
            <a:pPr lvl="0"/>
            <a:r>
              <a:rPr lang="sv-SE" noProof="0"/>
              <a:t>STATUS</a:t>
            </a:r>
          </a:p>
        </p:txBody>
      </p:sp>
      <p:sp>
        <p:nvSpPr>
          <p:cNvPr id="16" name="Rektangel 15"/>
          <p:cNvSpPr/>
          <p:nvPr userDrawn="1"/>
        </p:nvSpPr>
        <p:spPr>
          <a:xfrm>
            <a:off x="167056" y="6026764"/>
            <a:ext cx="8809892" cy="653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pic>
        <p:nvPicPr>
          <p:cNvPr id="17"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9" cy="250172"/>
          </a:xfrm>
          <a:prstGeom prst="rect">
            <a:avLst/>
          </a:prstGeom>
        </p:spPr>
      </p:pic>
    </p:spTree>
    <p:extLst>
      <p:ext uri="{BB962C8B-B14F-4D97-AF65-F5344CB8AC3E}">
        <p14:creationId xmlns:p14="http://schemas.microsoft.com/office/powerpoint/2010/main" val="3389403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2" y="2962278"/>
            <a:ext cx="4262747" cy="2154239"/>
          </a:xfrm>
          <a:solidFill>
            <a:schemeClr val="bg1"/>
          </a:solidFill>
        </p:spPr>
        <p:txBody>
          <a:bodyPr lIns="132235" tIns="198353" rIns="132235"/>
          <a:lstStyle>
            <a:lvl1pPr marL="0" marR="0" indent="0" algn="l" defTabSz="557164" rtl="0" eaLnBrk="1" fontAlgn="auto" latinLnBrk="0" hangingPunct="1">
              <a:lnSpc>
                <a:spcPts val="1679"/>
              </a:lnSpc>
              <a:spcBef>
                <a:spcPct val="0"/>
              </a:spcBef>
              <a:spcAft>
                <a:spcPts val="0"/>
              </a:spcAft>
              <a:buClrTx/>
              <a:buSzTx/>
              <a:buFontTx/>
              <a:buNone/>
              <a:tabLst/>
              <a:defRPr lang="en-GB" sz="1829"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5"/>
            <a:ext cx="4021927" cy="236405"/>
          </a:xfrm>
        </p:spPr>
        <p:txBody>
          <a:bodyPr anchor="b" anchorCtr="0"/>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cap="none" baseline="0" smtClean="0">
                <a:solidFill>
                  <a:schemeClr val="accent1"/>
                </a:solidFill>
              </a:defRPr>
            </a:lvl1pPr>
            <a:lvl2pPr marL="278582" indent="0" algn="ctr">
              <a:buNone/>
              <a:defRPr>
                <a:solidFill>
                  <a:schemeClr val="tx1">
                    <a:tint val="75000"/>
                  </a:schemeClr>
                </a:solidFill>
              </a:defRPr>
            </a:lvl2pPr>
            <a:lvl3pPr marL="557164" indent="0" algn="ctr">
              <a:buNone/>
              <a:defRPr>
                <a:solidFill>
                  <a:schemeClr val="tx1">
                    <a:tint val="75000"/>
                  </a:schemeClr>
                </a:solidFill>
              </a:defRPr>
            </a:lvl3pPr>
            <a:lvl4pPr marL="835745" indent="0" algn="ctr">
              <a:buNone/>
              <a:defRPr>
                <a:solidFill>
                  <a:schemeClr val="tx1">
                    <a:tint val="75000"/>
                  </a:schemeClr>
                </a:solidFill>
              </a:defRPr>
            </a:lvl4pPr>
            <a:lvl5pPr marL="1114326" indent="0" algn="ctr">
              <a:buNone/>
              <a:defRPr>
                <a:solidFill>
                  <a:schemeClr val="tx1">
                    <a:tint val="75000"/>
                  </a:schemeClr>
                </a:solidFill>
              </a:defRPr>
            </a:lvl5pPr>
            <a:lvl6pPr marL="1392908" indent="0" algn="ctr">
              <a:buNone/>
              <a:defRPr>
                <a:solidFill>
                  <a:schemeClr val="tx1">
                    <a:tint val="75000"/>
                  </a:schemeClr>
                </a:solidFill>
              </a:defRPr>
            </a:lvl6pPr>
            <a:lvl7pPr marL="1671490" indent="0" algn="ctr">
              <a:buNone/>
              <a:defRPr>
                <a:solidFill>
                  <a:schemeClr val="tx1">
                    <a:tint val="75000"/>
                  </a:schemeClr>
                </a:solidFill>
              </a:defRPr>
            </a:lvl7pPr>
            <a:lvl8pPr marL="1950073" indent="0" algn="ctr">
              <a:buNone/>
              <a:defRPr>
                <a:solidFill>
                  <a:schemeClr val="tx1">
                    <a:tint val="75000"/>
                  </a:schemeClr>
                </a:solidFill>
              </a:defRPr>
            </a:lvl8pPr>
            <a:lvl9pPr marL="2228654"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6" y="4810191"/>
            <a:ext cx="1212776" cy="298624"/>
          </a:xfrm>
        </p:spPr>
        <p:txBody>
          <a:bodyPr/>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smtClean="0">
                <a:solidFill>
                  <a:schemeClr val="accent1"/>
                </a:solidFill>
              </a:defRPr>
            </a:lvl1pPr>
          </a:lstStyle>
          <a:p>
            <a:pPr marL="0" marR="0" lvl="0" indent="0" algn="l" defTabSz="557164" rtl="0" eaLnBrk="1" fontAlgn="auto" latinLnBrk="0" hangingPunct="1">
              <a:lnSpc>
                <a:spcPct val="100000"/>
              </a:lnSpc>
              <a:spcBef>
                <a:spcPts val="0"/>
              </a:spcBef>
              <a:spcAft>
                <a:spcPts val="336"/>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762"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9" cy="250172"/>
          </a:xfrm>
          <a:prstGeom prst="rect">
            <a:avLst/>
          </a:prstGeom>
        </p:spPr>
      </p:pic>
      <p:sp>
        <p:nvSpPr>
          <p:cNvPr id="25" name="Platshållare för text 3"/>
          <p:cNvSpPr>
            <a:spLocks noGrp="1"/>
          </p:cNvSpPr>
          <p:nvPr>
            <p:ph type="body" sz="quarter" idx="14" hasCustomPrompt="1"/>
          </p:nvPr>
        </p:nvSpPr>
        <p:spPr>
          <a:xfrm>
            <a:off x="162660"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3308629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5"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8" y="360627"/>
            <a:ext cx="84738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1662764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9"/>
            <a:ext cx="5568463"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429062" marR="0" indent="-102158" algn="l" defTabSz="557164" rtl="0" eaLnBrk="1" fontAlgn="auto" latinLnBrk="0" hangingPunct="1">
              <a:lnSpc>
                <a:spcPct val="100000"/>
              </a:lnSpc>
              <a:spcBef>
                <a:spcPts val="0"/>
              </a:spcBef>
              <a:spcAft>
                <a:spcPts val="336"/>
              </a:spcAft>
              <a:buClrTx/>
              <a:buSzTx/>
              <a:buFont typeface="Wingdings" pitchFamily="2" charset="2"/>
              <a:buChar char="§"/>
              <a:tabLst/>
              <a:defRPr/>
            </a:lvl5pPr>
            <a:lvl6pPr marL="548985" indent="-104823">
              <a:lnSpc>
                <a:spcPct val="100000"/>
              </a:lnSpc>
              <a:spcAft>
                <a:spcPts val="336"/>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1BAF2EDB-3774-45FC-8B62-26F259783FBF}"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104548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9"/>
            <a:ext cx="5568463" cy="4575175"/>
          </a:xfrm>
        </p:spPr>
        <p:txBody>
          <a:bodyPr/>
          <a:lstStyle>
            <a:lvl1pPr>
              <a:spcAft>
                <a:spcPts val="0"/>
              </a:spcAft>
              <a:defRPr sz="731" b="0" cap="none">
                <a:solidFill>
                  <a:schemeClr val="tx1"/>
                </a:solidFill>
              </a:defRPr>
            </a:lvl1pPr>
            <a:lvl2pPr>
              <a:spcAft>
                <a:spcPts val="0"/>
              </a:spcAft>
              <a:defRPr sz="731"/>
            </a:lvl2pPr>
            <a:lvl3pPr>
              <a:spcBef>
                <a:spcPts val="0"/>
              </a:spcBef>
              <a:defRPr/>
            </a:lvl3pPr>
            <a:lvl4pPr>
              <a:spcBef>
                <a:spcPts val="0"/>
              </a:spcBef>
              <a:defRPr/>
            </a:lvl4pPr>
            <a:lvl5pPr marL="429062" marR="0" indent="-102158" algn="l" defTabSz="557164" rtl="0" eaLnBrk="1" fontAlgn="auto" latinLnBrk="0" hangingPunct="1">
              <a:lnSpc>
                <a:spcPct val="100000"/>
              </a:lnSpc>
              <a:spcBef>
                <a:spcPts val="0"/>
              </a:spcBef>
              <a:spcAft>
                <a:spcPts val="336"/>
              </a:spcAft>
              <a:buClrTx/>
              <a:buSzTx/>
              <a:buFont typeface="Wingdings" pitchFamily="2" charset="2"/>
              <a:buChar char="§"/>
              <a:tabLst/>
              <a:defRPr/>
            </a:lvl5pPr>
            <a:lvl6pPr marL="548985" indent="-104823">
              <a:lnSpc>
                <a:spcPct val="100000"/>
              </a:lnSpc>
              <a:spcAft>
                <a:spcPts val="336"/>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8361BA7-CEE7-4928-8356-1BEC16844AB4}"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1082338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723087A-446B-4B7B-A409-C9A81345CB49}"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a:xfrm>
            <a:off x="8365881" y="6495441"/>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9"/>
            <a:ext cx="5568463" cy="4575175"/>
          </a:xfrm>
        </p:spPr>
        <p:txBody>
          <a:bodyPr/>
          <a:lstStyle>
            <a:lvl1pPr marL="208949" indent="-208949">
              <a:spcAft>
                <a:spcPts val="366"/>
              </a:spcAft>
              <a:buSzPct val="100000"/>
              <a:buFont typeface="+mj-lt"/>
              <a:buAutoNum type="arabicPeriod"/>
              <a:defRPr sz="975"/>
            </a:lvl1pPr>
            <a:lvl2pPr marL="367961" indent="-208949">
              <a:spcAft>
                <a:spcPts val="366"/>
              </a:spcAft>
              <a:buFont typeface="+mj-lt"/>
              <a:buAutoNum type="arabicPeriod"/>
              <a:defRPr sz="975"/>
            </a:lvl2pPr>
            <a:lvl3pPr marL="528178" indent="-208949">
              <a:spcAft>
                <a:spcPts val="366"/>
              </a:spcAft>
              <a:buSzPct val="100000"/>
              <a:buFont typeface="+mj-lt"/>
              <a:buAutoNum type="arabicPeriod"/>
              <a:defRPr sz="975"/>
            </a:lvl3pPr>
            <a:lvl4pPr marL="638900" indent="-208949">
              <a:spcAft>
                <a:spcPts val="366"/>
              </a:spcAft>
              <a:buFont typeface="+mj-lt"/>
              <a:buAutoNum type="arabicPeriod"/>
              <a:defRPr sz="975"/>
            </a:lvl4pPr>
            <a:lvl5pPr marL="785054" indent="-208949" defTabSz="658772">
              <a:buSzPct val="100000"/>
              <a:buFont typeface="+mj-lt"/>
              <a:buAutoNum type="arabicPeriod"/>
              <a:defRPr/>
            </a:lvl5pPr>
            <a:lvl6pPr marL="875460" indent="-11846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206831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5E880D7-AF41-4313-B38D-C38322BF9453}"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3844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4BBC6A2-730B-4BA5-810D-D6EBD7747546}"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9"/>
            <a:ext cx="5568463" cy="4575175"/>
          </a:xfrm>
        </p:spPr>
        <p:txBody>
          <a:bodyPr/>
          <a:lstStyle>
            <a:lvl1pPr marL="166386" indent="-166386">
              <a:spcAft>
                <a:spcPts val="366"/>
              </a:spcAft>
              <a:buSzPct val="70000"/>
              <a:buFont typeface="+mj-lt"/>
              <a:buAutoNum type="arabicPeriod"/>
              <a:defRPr sz="975"/>
            </a:lvl1pPr>
            <a:lvl2pPr marL="317133" indent="-158123">
              <a:spcAft>
                <a:spcPts val="366"/>
              </a:spcAft>
              <a:buFont typeface="Calibri" pitchFamily="34" charset="0"/>
              <a:buChar char="−"/>
              <a:defRPr sz="975"/>
            </a:lvl2pPr>
            <a:lvl3pPr marL="423704" indent="-104475">
              <a:spcAft>
                <a:spcPts val="366"/>
              </a:spcAft>
              <a:buSzPct val="70000"/>
              <a:defRPr sz="975"/>
            </a:lvl3pPr>
            <a:lvl4pPr marL="547209" indent="-117260">
              <a:spcAft>
                <a:spcPts val="366"/>
              </a:spcAft>
              <a:defRPr sz="975"/>
            </a:lvl4pPr>
            <a:lvl5pPr marL="694564" indent="-118460" defTabSz="658772">
              <a:defRPr/>
            </a:lvl5pPr>
            <a:lvl6pPr marL="875460" indent="-11846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803819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9"/>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3244362" y="1736725"/>
            <a:ext cx="5556739"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E024A55B-16F1-448D-A8D2-18A55BFF9F6C}"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8"/>
            <a:ext cx="2661139" cy="4573587"/>
          </a:xfrm>
        </p:spPr>
        <p:txBody>
          <a:bodyPr/>
          <a:lstStyle>
            <a:lvl1pPr>
              <a:spcAft>
                <a:spcPts val="0"/>
              </a:spcAft>
              <a:defRPr sz="731" b="0" cap="none">
                <a:solidFill>
                  <a:schemeClr val="tx1"/>
                </a:solidFill>
              </a:defRPr>
            </a:lvl1pPr>
            <a:lvl2pPr>
              <a:defRPr sz="731"/>
            </a:lvl2pPr>
            <a:lvl3pPr>
              <a:spcBef>
                <a:spcPts val="0"/>
              </a:spcBef>
              <a:defRPr sz="731"/>
            </a:lvl3pPr>
            <a:lvl4pPr>
              <a:spcBef>
                <a:spcPts val="0"/>
              </a:spcBef>
              <a:defRPr sz="731"/>
            </a:lvl4pPr>
            <a:lvl5pPr marL="429062" marR="0" indent="-102158" algn="l" defTabSz="557164" rtl="0" eaLnBrk="1" fontAlgn="auto" latinLnBrk="0" hangingPunct="1">
              <a:lnSpc>
                <a:spcPct val="100000"/>
              </a:lnSpc>
              <a:spcBef>
                <a:spcPts val="0"/>
              </a:spcBef>
              <a:spcAft>
                <a:spcPts val="336"/>
              </a:spcAft>
              <a:buClrTx/>
              <a:buSzPct val="70000"/>
              <a:buFont typeface="Wingdings" pitchFamily="2" charset="2"/>
              <a:buChar char="§"/>
              <a:tabLst/>
              <a:defRPr sz="731"/>
            </a:lvl5pPr>
            <a:lvl6pPr marL="548985" indent="-104823">
              <a:lnSpc>
                <a:spcPct val="100000"/>
              </a:lnSpc>
              <a:spcAft>
                <a:spcPts val="336"/>
              </a:spcAft>
              <a:buFont typeface="Calibri" panose="020F0502020204030204" pitchFamily="34" charset="0"/>
              <a:buChar char="−"/>
              <a:defRPr sz="731"/>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9942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Rak 1"/>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Bildobjekt 6"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4" name="Platshållare för datum 1"/>
          <p:cNvSpPr>
            <a:spLocks noGrp="1"/>
          </p:cNvSpPr>
          <p:nvPr>
            <p:ph type="dt" sz="half" idx="10"/>
          </p:nvPr>
        </p:nvSpPr>
        <p:spPr/>
        <p:txBody>
          <a:bodyPr/>
          <a:lstStyle>
            <a:lvl1pPr>
              <a:defRPr/>
            </a:lvl1pPr>
          </a:lstStyle>
          <a:p>
            <a:pPr>
              <a:defRPr/>
            </a:pPr>
            <a:fld id="{C65BA6B1-D8B7-4377-990A-CFBB5955E20A}" type="datetime1">
              <a:rPr lang="sv-SE" smtClean="0"/>
              <a:pPr>
                <a:defRPr/>
              </a:pPr>
              <a:t>2021-10-26</a:t>
            </a:fld>
            <a:endParaRPr lang="sv-SE"/>
          </a:p>
        </p:txBody>
      </p:sp>
      <p:sp>
        <p:nvSpPr>
          <p:cNvPr id="5" name="Platshållare för sidfot 2"/>
          <p:cNvSpPr>
            <a:spLocks noGrp="1"/>
          </p:cNvSpPr>
          <p:nvPr>
            <p:ph type="ftr" sz="quarter" idx="11"/>
          </p:nvPr>
        </p:nvSpPr>
        <p:spPr/>
        <p:txBody>
          <a:bodyPr/>
          <a:lstStyle>
            <a:lvl1pPr>
              <a:defRPr/>
            </a:lvl1pPr>
          </a:lstStyle>
          <a:p>
            <a:pPr>
              <a:defRPr/>
            </a:pPr>
            <a:r>
              <a:rPr lang="sv-SE"/>
              <a:t>Seko Postens turné</a:t>
            </a:r>
          </a:p>
        </p:txBody>
      </p:sp>
      <p:sp>
        <p:nvSpPr>
          <p:cNvPr id="6" name="Platshållare för bildnummer 3"/>
          <p:cNvSpPr>
            <a:spLocks noGrp="1"/>
          </p:cNvSpPr>
          <p:nvPr>
            <p:ph type="sldNum" sz="quarter" idx="12"/>
          </p:nvPr>
        </p:nvSpPr>
        <p:spPr/>
        <p:txBody>
          <a:bodyPr/>
          <a:lstStyle>
            <a:lvl1pPr>
              <a:defRPr/>
            </a:lvl1pPr>
          </a:lstStyle>
          <a:p>
            <a:pPr>
              <a:defRPr/>
            </a:pPr>
            <a:fld id="{60545AAF-FB17-4303-8D92-7AF44C9EC92B}" type="slidenum">
              <a:rPr lang="sv-SE"/>
              <a:pPr>
                <a:defRPr/>
              </a:pPr>
              <a:t>‹#›</a:t>
            </a:fld>
            <a:endParaRPr lang="sv-SE"/>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6"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3246647" y="1933578"/>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6FB78D0-B5CB-4DDC-AC55-09D3EC1A6753}"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9"/>
            <a:ext cx="2510204" cy="4195763"/>
          </a:xfrm>
        </p:spPr>
        <p:txBody>
          <a:bodyPr/>
          <a:lstStyle>
            <a:lvl1pPr>
              <a:spcAft>
                <a:spcPts val="0"/>
              </a:spcAft>
              <a:defRPr sz="731" b="0" cap="none">
                <a:solidFill>
                  <a:schemeClr val="tx1"/>
                </a:solidFill>
              </a:defRPr>
            </a:lvl1pPr>
            <a:lvl2pPr>
              <a:defRPr sz="731"/>
            </a:lvl2pPr>
            <a:lvl3pPr>
              <a:spcBef>
                <a:spcPts val="0"/>
              </a:spcBef>
              <a:defRPr sz="731"/>
            </a:lvl3pPr>
            <a:lvl4pPr>
              <a:spcBef>
                <a:spcPts val="0"/>
              </a:spcBef>
              <a:defRPr sz="731"/>
            </a:lvl4pPr>
            <a:lvl5pPr marL="429062" marR="0" indent="-102158" algn="l" defTabSz="557164" rtl="0" eaLnBrk="1" fontAlgn="auto" latinLnBrk="0" hangingPunct="1">
              <a:lnSpc>
                <a:spcPct val="100000"/>
              </a:lnSpc>
              <a:spcBef>
                <a:spcPts val="0"/>
              </a:spcBef>
              <a:spcAft>
                <a:spcPts val="336"/>
              </a:spcAft>
              <a:buClrTx/>
              <a:buSzPct val="70000"/>
              <a:buFont typeface="Wingdings" pitchFamily="2" charset="2"/>
              <a:buChar char="§"/>
              <a:tabLst/>
              <a:defRPr sz="731"/>
            </a:lvl5pPr>
            <a:lvl6pPr marL="548985" indent="-104823">
              <a:lnSpc>
                <a:spcPct val="100000"/>
              </a:lnSpc>
              <a:spcAft>
                <a:spcPts val="336"/>
              </a:spcAft>
              <a:buFont typeface="Calibri" panose="020F0502020204030204" pitchFamily="34" charset="0"/>
              <a:buChar char="−"/>
              <a:defRPr sz="731"/>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45662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6"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483579" y="1933578"/>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66E41FED-F103-4B5E-8AFB-136C9885ADC8}"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67897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B48FDE30-E300-4DA5-BE05-8F8684AFA437}"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49171" indent="-149171">
              <a:spcBef>
                <a:spcPts val="366"/>
              </a:spcBef>
              <a:spcAft>
                <a:spcPts val="366"/>
              </a:spcAft>
              <a:buSzPct val="70000"/>
              <a:buFont typeface="Wingdings" panose="05000000000000000000" pitchFamily="2" charset="2"/>
              <a:buChar char="§"/>
              <a:defRPr/>
            </a:lvl2pPr>
            <a:lvl3pPr marL="315892" indent="-149171">
              <a:spcAft>
                <a:spcPts val="366"/>
              </a:spcAft>
              <a:buSzPct val="100000"/>
              <a:buFont typeface="Calibri" panose="020F0502020204030204" pitchFamily="34" charset="0"/>
              <a:buChar char="−"/>
              <a:defRPr/>
            </a:lvl3pPr>
            <a:lvl4pPr marL="423383" indent="-105298">
              <a:spcAft>
                <a:spcPts val="366"/>
              </a:spcAft>
              <a:buSzPct val="70000"/>
              <a:buFont typeface="Wingdings" panose="05000000000000000000" pitchFamily="2" charset="2"/>
              <a:buChar char="§"/>
              <a:defRPr/>
            </a:lvl4pPr>
            <a:lvl5pPr marL="546230" marR="0" indent="-118460" algn="l" defTabSz="557164" rtl="0" eaLnBrk="1" fontAlgn="auto" latinLnBrk="0" hangingPunct="1">
              <a:lnSpc>
                <a:spcPct val="100000"/>
              </a:lnSpc>
              <a:spcBef>
                <a:spcPct val="20000"/>
              </a:spcBef>
              <a:spcAft>
                <a:spcPts val="366"/>
              </a:spcAft>
              <a:buClrTx/>
              <a:buSzPct val="100000"/>
              <a:buFont typeface="Calibri" panose="020F0502020204030204" pitchFamily="34" charset="0"/>
              <a:buChar char="–"/>
              <a:tabLst/>
              <a:defRPr/>
            </a:lvl5pPr>
            <a:lvl6pPr marL="548985" indent="-104823">
              <a:spcAft>
                <a:spcPts val="366"/>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429062" marR="0" indent="-102158" algn="l" defTabSz="557164" rtl="0" eaLnBrk="1" fontAlgn="auto" latinLnBrk="0" hangingPunct="1">
              <a:lnSpc>
                <a:spcPct val="100000"/>
              </a:lnSpc>
              <a:spcBef>
                <a:spcPct val="20000"/>
              </a:spcBef>
              <a:spcAft>
                <a:spcPts val="0"/>
              </a:spcAft>
              <a:buClrTx/>
              <a:buSzTx/>
              <a:buFont typeface="Wingdings" pitchFamily="2" charset="2"/>
              <a:buChar char="§"/>
              <a:tabLst/>
              <a:defRPr/>
            </a:lvl5pPr>
            <a:lvl6pPr marL="548985" indent="-10482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49171" indent="-149171">
              <a:spcBef>
                <a:spcPts val="366"/>
              </a:spcBef>
              <a:spcAft>
                <a:spcPts val="366"/>
              </a:spcAft>
              <a:buSzPct val="70000"/>
              <a:buFont typeface="Wingdings" panose="05000000000000000000" pitchFamily="2" charset="2"/>
              <a:buChar char="§"/>
              <a:defRPr/>
            </a:lvl2pPr>
            <a:lvl3pPr marL="340846" indent="-174125">
              <a:defRPr lang="sv-SE" sz="975" kern="1200" spc="-11" noProof="0" dirty="0" smtClean="0">
                <a:solidFill>
                  <a:schemeClr val="tx1"/>
                </a:solidFill>
                <a:latin typeface="+mn-lt"/>
                <a:ea typeface="+mn-ea"/>
                <a:cs typeface="+mn-cs"/>
              </a:defRPr>
            </a:lvl3pPr>
            <a:lvl4pPr marL="492211" indent="-174125">
              <a:defRPr lang="sv-SE" sz="975" kern="1200" spc="-11" noProof="0" dirty="0" smtClean="0">
                <a:solidFill>
                  <a:schemeClr val="tx1"/>
                </a:solidFill>
                <a:latin typeface="+mn-lt"/>
                <a:ea typeface="+mn-ea"/>
                <a:cs typeface="+mn-cs"/>
              </a:defRPr>
            </a:lvl4pPr>
            <a:lvl5pPr marL="601895" marR="0" indent="-174125" algn="l" defTabSz="557164" rtl="0" eaLnBrk="1" fontAlgn="auto" latinLnBrk="0" hangingPunct="1">
              <a:lnSpc>
                <a:spcPct val="100000"/>
              </a:lnSpc>
              <a:spcBef>
                <a:spcPct val="20000"/>
              </a:spcBef>
              <a:spcAft>
                <a:spcPts val="366"/>
              </a:spcAft>
              <a:buClrTx/>
              <a:buSzPct val="70000"/>
              <a:buFont typeface="Wingdings" pitchFamily="2" charset="2"/>
              <a:buChar char="§"/>
              <a:tabLst/>
              <a:defRPr lang="sv-SE" sz="975" kern="1200" spc="-11" noProof="0" dirty="0" smtClean="0">
                <a:solidFill>
                  <a:schemeClr val="tx1"/>
                </a:solidFill>
                <a:latin typeface="+mn-lt"/>
                <a:ea typeface="+mn-ea"/>
                <a:cs typeface="+mn-cs"/>
              </a:defRPr>
            </a:lvl5pPr>
            <a:lvl6pPr marL="548985" indent="-104823">
              <a:spcAft>
                <a:spcPts val="366"/>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15892" lvl="2" indent="-149171" algn="l" defTabSz="557164" rtl="0" eaLnBrk="1" latinLnBrk="0" hangingPunct="1">
              <a:spcBef>
                <a:spcPts val="0"/>
              </a:spcBef>
              <a:spcAft>
                <a:spcPts val="366"/>
              </a:spcAft>
              <a:buSzPct val="100000"/>
              <a:buFont typeface="Calibri" panose="020F0502020204030204" pitchFamily="34" charset="0"/>
              <a:buChar char="−"/>
            </a:pPr>
            <a:r>
              <a:rPr lang="sv-SE" noProof="0"/>
              <a:t>Nivå tre</a:t>
            </a:r>
          </a:p>
          <a:p>
            <a:pPr marL="423383" lvl="3" indent="-105298" algn="l" defTabSz="557164" rtl="0" eaLnBrk="1" latinLnBrk="0" hangingPunct="1">
              <a:spcBef>
                <a:spcPts val="0"/>
              </a:spcBef>
              <a:spcAft>
                <a:spcPts val="366"/>
              </a:spcAft>
              <a:buSzPct val="70000"/>
              <a:buFont typeface="Wingdings" panose="05000000000000000000" pitchFamily="2" charset="2"/>
              <a:buChar char="§"/>
              <a:tabLst/>
            </a:pPr>
            <a:r>
              <a:rPr lang="sv-SE" noProof="0"/>
              <a:t>Nivå fyra</a:t>
            </a:r>
          </a:p>
          <a:p>
            <a:pPr marL="546230" marR="0" lvl="4" indent="-118460" algn="l" defTabSz="557164" rtl="0" eaLnBrk="1" fontAlgn="auto" latinLnBrk="0" hangingPunct="1">
              <a:lnSpc>
                <a:spcPct val="100000"/>
              </a:lnSpc>
              <a:spcBef>
                <a:spcPct val="20000"/>
              </a:spcBef>
              <a:spcAft>
                <a:spcPts val="366"/>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429062" marR="0" indent="-102158" algn="l" defTabSz="557164" rtl="0" eaLnBrk="1" fontAlgn="auto" latinLnBrk="0" hangingPunct="1">
              <a:lnSpc>
                <a:spcPct val="100000"/>
              </a:lnSpc>
              <a:spcBef>
                <a:spcPct val="20000"/>
              </a:spcBef>
              <a:spcAft>
                <a:spcPts val="0"/>
              </a:spcAft>
              <a:buClrTx/>
              <a:buSzTx/>
              <a:buFont typeface="Wingdings" pitchFamily="2" charset="2"/>
              <a:buChar char="§"/>
              <a:tabLst/>
              <a:defRPr/>
            </a:lvl5pPr>
            <a:lvl6pPr marL="548985" indent="-10482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777694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2635940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8"/>
            <a:ext cx="2665535" cy="2330451"/>
          </a:xfrm>
        </p:spPr>
        <p:txBody>
          <a:bodyPr anchor="b" anchorCtr="0"/>
          <a:lstStyle>
            <a:lvl1pPr>
              <a:lnSpc>
                <a:spcPct val="100000"/>
              </a:lnSpc>
              <a:defRPr sz="671" b="0" spc="-11"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738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1621424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11" name="Rubrik 1"/>
          <p:cNvSpPr>
            <a:spLocks noGrp="1"/>
          </p:cNvSpPr>
          <p:nvPr>
            <p:ph type="ctrTitle" hasCustomPrompt="1"/>
          </p:nvPr>
        </p:nvSpPr>
        <p:spPr>
          <a:xfrm>
            <a:off x="183230" y="2962275"/>
            <a:ext cx="4262747" cy="2154238"/>
          </a:xfrm>
          <a:solidFill>
            <a:schemeClr val="accent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if the presentation is e.g. ”INTERNAL” or ”CLASSIFIED”</a:t>
            </a:r>
            <a:endParaRPr lang="en-US" sz="825">
              <a:solidFill>
                <a:prstClr val="white"/>
              </a:solidFill>
              <a:latin typeface="Verdana"/>
              <a:ea typeface="+mn-ea"/>
              <a:cs typeface="+mn-cs"/>
            </a:endParaRPr>
          </a:p>
        </p:txBody>
      </p:sp>
      <p:pic>
        <p:nvPicPr>
          <p:cNvPr id="17"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186496"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2949986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a:t>
            </a:r>
            <a:r>
              <a:rPr lang="sv-SE" sz="825" err="1">
                <a:solidFill>
                  <a:prstClr val="white"/>
                </a:solidFill>
                <a:latin typeface="Verdana"/>
                <a:ea typeface="+mn-ea"/>
                <a:cs typeface="+mn-cs"/>
              </a:rPr>
              <a:t>if</a:t>
            </a:r>
            <a:r>
              <a:rPr lang="sv-SE" sz="825">
                <a:solidFill>
                  <a:prstClr val="white"/>
                </a:solidFill>
                <a:latin typeface="Verdana"/>
                <a:ea typeface="+mn-ea"/>
                <a:cs typeface="+mn-cs"/>
              </a:rPr>
              <a:t> the presentation is </a:t>
            </a:r>
            <a:r>
              <a:rPr lang="sv-SE" sz="825" err="1">
                <a:solidFill>
                  <a:prstClr val="white"/>
                </a:solidFill>
                <a:latin typeface="Verdana"/>
                <a:ea typeface="+mn-ea"/>
                <a:cs typeface="+mn-cs"/>
              </a:rPr>
              <a:t>e.g</a:t>
            </a:r>
            <a:r>
              <a:rPr lang="sv-SE" sz="825">
                <a:solidFill>
                  <a:prstClr val="white"/>
                </a:solidFill>
                <a:latin typeface="Verdana"/>
                <a:ea typeface="+mn-ea"/>
                <a:cs typeface="+mn-cs"/>
              </a:rPr>
              <a:t>. ”INTERNAL” or ”CLASSIFIED”</a:t>
            </a:r>
            <a:endParaRPr lang="en-US" sz="825">
              <a:solidFill>
                <a:prstClr val="white"/>
              </a:solidFill>
              <a:latin typeface="Verdana"/>
              <a:ea typeface="+mn-ea"/>
              <a:cs typeface="+mn-cs"/>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To insert Picture</a:t>
            </a:r>
          </a:p>
          <a:p>
            <a:pPr algn="r" defTabSz="685800" fontAlgn="auto">
              <a:spcBef>
                <a:spcPts val="0"/>
              </a:spcBef>
              <a:spcAft>
                <a:spcPts val="0"/>
              </a:spcAft>
            </a:pPr>
            <a:r>
              <a:rPr lang="en-US" sz="825">
                <a:solidFill>
                  <a:prstClr val="white"/>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prstClr val="white"/>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prstClr val="white"/>
              </a:solidFill>
              <a:latin typeface="Verdana"/>
              <a:ea typeface="+mn-ea"/>
              <a:cs typeface="+mn-cs"/>
            </a:endParaRPr>
          </a:p>
          <a:p>
            <a:pPr algn="r" defTabSz="685800" fontAlgn="auto">
              <a:spcBef>
                <a:spcPts val="0"/>
              </a:spcBef>
              <a:spcAft>
                <a:spcPts val="0"/>
              </a:spcAft>
            </a:pPr>
            <a:r>
              <a:rPr lang="en-US" sz="825">
                <a:solidFill>
                  <a:prstClr val="white"/>
                </a:solidFill>
                <a:latin typeface="Verdana"/>
                <a:ea typeface="+mn-ea"/>
                <a:cs typeface="+mn-cs"/>
              </a:rPr>
              <a:t>2. Right-click on picture and </a:t>
            </a:r>
            <a:br>
              <a:rPr lang="en-US" sz="825">
                <a:solidFill>
                  <a:prstClr val="white"/>
                </a:solidFill>
                <a:latin typeface="Verdana"/>
                <a:ea typeface="+mn-ea"/>
                <a:cs typeface="+mn-cs"/>
              </a:rPr>
            </a:br>
            <a:r>
              <a:rPr lang="en-US" sz="825">
                <a:solidFill>
                  <a:prstClr val="white"/>
                </a:solidFill>
                <a:latin typeface="Verdana"/>
                <a:ea typeface="+mn-ea"/>
                <a:cs typeface="+mn-cs"/>
              </a:rPr>
              <a:t>Send to Back</a:t>
            </a:r>
          </a:p>
          <a:p>
            <a:pPr algn="r" defTabSz="685800" fontAlgn="auto">
              <a:spcBef>
                <a:spcPts val="0"/>
              </a:spcBef>
              <a:spcAft>
                <a:spcPts val="0"/>
              </a:spcAft>
            </a:pPr>
            <a:endParaRPr lang="en-GB" sz="825">
              <a:solidFill>
                <a:prstClr val="white"/>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
        <p:nvSpPr>
          <p:cNvPr id="25" name="Platshållare för text 3"/>
          <p:cNvSpPr>
            <a:spLocks noGrp="1"/>
          </p:cNvSpPr>
          <p:nvPr>
            <p:ph type="body" sz="quarter" idx="14" hasCustomPrompt="1"/>
          </p:nvPr>
        </p:nvSpPr>
        <p:spPr>
          <a:xfrm>
            <a:off x="162659" y="6039380"/>
            <a:ext cx="8809477" cy="651600"/>
          </a:xfrm>
          <a:blipFill>
            <a:blip r:embed="rId3"/>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2195189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2644" y="539750"/>
            <a:ext cx="6422780" cy="834343"/>
          </a:xfrm>
        </p:spPr>
        <p:txBody>
          <a:bodyPr/>
          <a:lstStyle>
            <a:lvl1pPr>
              <a:defRPr>
                <a:solidFill>
                  <a:schemeClr val="accent1"/>
                </a:solidFill>
              </a:defRPr>
            </a:lvl1pPr>
          </a:lstStyle>
          <a:p>
            <a:r>
              <a:rPr lang="en-US" altLang="nb-NO" noProof="0"/>
              <a:t>Chapter slide</a:t>
            </a:r>
            <a:endParaRPr lang="sv-SE" noProof="0"/>
          </a:p>
        </p:txBody>
      </p:sp>
      <p:cxnSp>
        <p:nvCxnSpPr>
          <p:cNvPr id="8" name="Rak 7"/>
          <p:cNvCxnSpPr/>
          <p:nvPr userDrawn="1"/>
        </p:nvCxnSpPr>
        <p:spPr>
          <a:xfrm>
            <a:off x="332642" y="360627"/>
            <a:ext cx="84816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476378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7BD9E089-768F-4FE5-B067-C10720A996CC}"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669202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9770AA4-CD69-41FE-9CD1-E8613F24092F}"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64049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6" name="Platshållare för datum 3"/>
          <p:cNvSpPr>
            <a:spLocks noGrp="1"/>
          </p:cNvSpPr>
          <p:nvPr>
            <p:ph type="dt" sz="half" idx="10"/>
          </p:nvPr>
        </p:nvSpPr>
        <p:spPr/>
        <p:txBody>
          <a:bodyPr/>
          <a:lstStyle>
            <a:lvl1pPr>
              <a:defRPr/>
            </a:lvl1pPr>
          </a:lstStyle>
          <a:p>
            <a:pPr>
              <a:defRPr/>
            </a:pPr>
            <a:fld id="{5609C843-8498-47DD-9197-538754EF1D18}" type="datetime1">
              <a:rPr lang="sv-SE" smtClean="0"/>
              <a:pPr>
                <a:defRPr/>
              </a:pPr>
              <a:t>2021-10-26</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E6BDA118-604A-45BE-A2B2-96F3450019E1}" type="slidenum">
              <a:rPr lang="sv-SE"/>
              <a:pPr>
                <a:defRPr/>
              </a:pPr>
              <a:t>‹#›</a:t>
            </a:fld>
            <a:endParaRPr lang="sv-SE"/>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DE2DAFF-D108-432B-9889-FCC087960493}"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8" y="1749427"/>
            <a:ext cx="5568461" cy="4575175"/>
          </a:xfrm>
        </p:spPr>
        <p:txBody>
          <a:bodyPr/>
          <a:lstStyle>
            <a:lvl1pPr marL="182590" indent="-182590">
              <a:spcAft>
                <a:spcPts val="450"/>
              </a:spcAft>
              <a:buSzPct val="70000"/>
              <a:buFont typeface="Wingdings" pitchFamily="2" charset="2"/>
              <a:buChar char="§"/>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549787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FA963D17-0886-4DEF-99D5-CE88697166A4}"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82990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B181597-9208-4832-9B7D-B236B82F3F51}"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8" y="1749427"/>
            <a:ext cx="5568461" cy="4575175"/>
          </a:xfrm>
        </p:spPr>
        <p:txBody>
          <a:bodyPr/>
          <a:lstStyle>
            <a:lvl1pPr marL="204788" indent="-204788">
              <a:spcAft>
                <a:spcPts val="450"/>
              </a:spcAft>
              <a:buSzPct val="70000"/>
              <a:buFont typeface="+mj-lt"/>
              <a:buAutoNum type="arabicPeriod"/>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872531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5"/>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9" cy="4572000"/>
          </a:xfrm>
          <a:no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3E5A5E3-A682-47E6-BAB1-357540474D62}"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7"/>
            <a:ext cx="2661139"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842243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2628369-31D8-4693-8F51-AA1323374CC4}"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297613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5FE47BB8-0375-4D3F-B607-25D1A711D2E5}"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19373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4FF5356F-9E2D-4EAE-BF9B-CA616EBFAFEE}"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32643" y="2168713"/>
            <a:ext cx="411919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388800" indent="-183600">
              <a:spcAft>
                <a:spcPts val="450"/>
              </a:spcAft>
              <a:buSzPct val="100000"/>
              <a:buFont typeface="Calibri" panose="020F0502020204030204" pitchFamily="34" charset="0"/>
              <a:buChar char="−"/>
              <a:defRPr/>
            </a:lvl3pPr>
            <a:lvl4pPr marL="521100" indent="-129600">
              <a:spcAft>
                <a:spcPts val="450"/>
              </a:spcAft>
              <a:buSzPct val="70000"/>
              <a:buFont typeface="Wingdings" panose="05000000000000000000" pitchFamily="2" charset="2"/>
              <a:buChar char="§"/>
              <a:defRPr/>
            </a:lvl4pPr>
            <a:lvl5pPr marL="672300" marR="0"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3" y="2168713"/>
            <a:ext cx="411626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419513" indent="-214313">
              <a:defRPr lang="sv-SE" sz="1200" kern="1200" spc="-14" noProof="0" dirty="0" smtClean="0">
                <a:solidFill>
                  <a:schemeClr val="tx1"/>
                </a:solidFill>
                <a:latin typeface="+mn-lt"/>
                <a:ea typeface="+mn-ea"/>
                <a:cs typeface="+mn-cs"/>
              </a:defRPr>
            </a:lvl3pPr>
            <a:lvl4pPr marL="605813" indent="-214313">
              <a:defRPr lang="sv-SE" sz="1200" kern="1200" spc="-14" noProof="0" dirty="0" smtClean="0">
                <a:solidFill>
                  <a:schemeClr val="tx1"/>
                </a:solidFill>
                <a:latin typeface="+mn-lt"/>
                <a:ea typeface="+mn-ea"/>
                <a:cs typeface="+mn-cs"/>
              </a:defRPr>
            </a:lvl4pPr>
            <a:lvl5pPr marL="740813" marR="0" indent="-214313" algn="l" defTabSz="685757"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800" lvl="2" indent="-183600" algn="l" defTabSz="685757" rtl="0" eaLnBrk="1" latinLnBrk="0" hangingPunct="1">
              <a:spcBef>
                <a:spcPts val="0"/>
              </a:spcBef>
              <a:spcAft>
                <a:spcPts val="450"/>
              </a:spcAft>
              <a:buSzPct val="100000"/>
              <a:buFont typeface="Calibri" panose="020F0502020204030204" pitchFamily="34" charset="0"/>
              <a:buChar char="−"/>
            </a:pPr>
            <a:r>
              <a:rPr lang="sv-SE" noProof="0"/>
              <a:t>Nivå tre</a:t>
            </a:r>
          </a:p>
          <a:p>
            <a:pPr marL="521100" lvl="3" indent="-129600" algn="l" defTabSz="685757"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300" marR="0" lvl="4"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323149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4000" cy="6858000"/>
          </a:xfrm>
          <a:solidFill>
            <a:srgbClr val="EEEEEE"/>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364215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5"/>
            <a:ext cx="2665535" cy="2330450"/>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816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911359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Slide A3: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en-US"/>
              <a:t>Drag picture to placeholder or click icon to add</a:t>
            </a:r>
            <a:endParaRPr lang="sv-SE"/>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sv-SE" noProof="0"/>
              <a:t>Presentationens titel</a:t>
            </a:r>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sv-SE" noProof="0"/>
              <a:t>plats/stad</a:t>
            </a:r>
          </a:p>
        </p:txBody>
      </p:sp>
      <p:sp>
        <p:nvSpPr>
          <p:cNvPr id="13" name="Platshållare för text 18"/>
          <p:cNvSpPr>
            <a:spLocks noGrp="1"/>
          </p:cNvSpPr>
          <p:nvPr>
            <p:ph type="body" sz="quarter" idx="11" hasCustomPrompt="1"/>
          </p:nvPr>
        </p:nvSpPr>
        <p:spPr>
          <a:xfrm>
            <a:off x="327345" y="4810190"/>
            <a:ext cx="1212776" cy="298624"/>
          </a:xfrm>
        </p:spPr>
        <p:txBody>
          <a:bodyPr/>
          <a:lstStyle>
            <a:lvl1pPr>
              <a:defRPr lang="en-GB" sz="938" b="1" smtClean="0">
                <a:solidFill>
                  <a:schemeClr val="accent1"/>
                </a:solidFill>
              </a:defRPr>
            </a:lvl1pPr>
          </a:lstStyle>
          <a:p>
            <a:pPr lvl="0"/>
            <a:r>
              <a:rPr lang="sv-SE" noProof="0"/>
              <a:t>åååå-mm-dd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Status:</a:t>
            </a:r>
          </a:p>
          <a:p>
            <a:pPr algn="r" defTabSz="685800" fontAlgn="auto">
              <a:spcBef>
                <a:spcPts val="0"/>
              </a:spcBef>
              <a:spcAft>
                <a:spcPts val="0"/>
              </a:spcAft>
            </a:pPr>
            <a:r>
              <a:rPr lang="sv-SE" sz="825">
                <a:solidFill>
                  <a:srgbClr val="FF7200"/>
                </a:solidFill>
                <a:latin typeface="Verdana"/>
                <a:ea typeface="+mn-ea"/>
                <a:cs typeface="+mn-cs"/>
              </a:rPr>
              <a:t>Note under status if the presentation is e.g. ”INTERNAL” or ”CLASSIFIED”</a:t>
            </a:r>
            <a:endParaRPr lang="en-US" sz="825">
              <a:solidFill>
                <a:srgbClr val="FF7200"/>
              </a:solidFill>
              <a:latin typeface="Verdana"/>
              <a:ea typeface="+mn-ea"/>
              <a:cs typeface="+mn-cs"/>
            </a:endParaRP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To insert Picture</a:t>
            </a:r>
          </a:p>
          <a:p>
            <a:pPr algn="r" defTabSz="685800" fontAlgn="auto">
              <a:spcBef>
                <a:spcPts val="0"/>
              </a:spcBef>
              <a:spcAft>
                <a:spcPts val="0"/>
              </a:spcAft>
            </a:pPr>
            <a:r>
              <a:rPr lang="en-US" sz="825">
                <a:solidFill>
                  <a:srgbClr val="FF7200"/>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srgbClr val="FF7200"/>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srgbClr val="FF7200"/>
              </a:solidFill>
              <a:latin typeface="Verdana"/>
              <a:ea typeface="+mn-ea"/>
              <a:cs typeface="+mn-cs"/>
            </a:endParaRPr>
          </a:p>
          <a:p>
            <a:pPr algn="r" defTabSz="685800" fontAlgn="auto">
              <a:spcBef>
                <a:spcPts val="0"/>
              </a:spcBef>
              <a:spcAft>
                <a:spcPts val="0"/>
              </a:spcAft>
            </a:pPr>
            <a:r>
              <a:rPr lang="en-US" sz="825">
                <a:solidFill>
                  <a:srgbClr val="FF7200"/>
                </a:solidFill>
                <a:latin typeface="Verdana"/>
                <a:ea typeface="+mn-ea"/>
                <a:cs typeface="+mn-cs"/>
              </a:rPr>
              <a:t>2. Right-click on picture and </a:t>
            </a:r>
            <a:br>
              <a:rPr lang="en-US" sz="825">
                <a:solidFill>
                  <a:srgbClr val="FF7200"/>
                </a:solidFill>
                <a:latin typeface="Verdana"/>
                <a:ea typeface="+mn-ea"/>
                <a:cs typeface="+mn-cs"/>
              </a:rPr>
            </a:br>
            <a:r>
              <a:rPr lang="en-US" sz="825">
                <a:solidFill>
                  <a:srgbClr val="FF7200"/>
                </a:solidFill>
                <a:latin typeface="Verdana"/>
                <a:ea typeface="+mn-ea"/>
                <a:cs typeface="+mn-cs"/>
              </a:rPr>
              <a:t>Send to Back</a:t>
            </a:r>
          </a:p>
          <a:p>
            <a:pPr algn="r" defTabSz="685800" fontAlgn="auto">
              <a:spcBef>
                <a:spcPts val="0"/>
              </a:spcBef>
              <a:spcAft>
                <a:spcPts val="0"/>
              </a:spcAft>
            </a:pPr>
            <a:endParaRPr lang="en-GB" sz="825">
              <a:solidFill>
                <a:srgbClr val="FF7200"/>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208452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cxnSp>
        <p:nvCxnSpPr>
          <p:cNvPr id="7" name="Rak 6"/>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11"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457200" y="274639"/>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5" name="Platshållare för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9" name="Platshållare för datum 6"/>
          <p:cNvSpPr>
            <a:spLocks noGrp="1"/>
          </p:cNvSpPr>
          <p:nvPr>
            <p:ph type="dt" sz="half" idx="10"/>
          </p:nvPr>
        </p:nvSpPr>
        <p:spPr/>
        <p:txBody>
          <a:bodyPr/>
          <a:lstStyle>
            <a:lvl1pPr>
              <a:defRPr/>
            </a:lvl1pPr>
          </a:lstStyle>
          <a:p>
            <a:pPr>
              <a:defRPr/>
            </a:pPr>
            <a:fld id="{DFEA1AAB-261B-457A-881A-9C19ED05B2AB}" type="datetime1">
              <a:rPr lang="sv-SE" smtClean="0"/>
              <a:pPr>
                <a:defRPr/>
              </a:pPr>
              <a:t>2021-10-26</a:t>
            </a:fld>
            <a:endParaRPr lang="sv-SE"/>
          </a:p>
        </p:txBody>
      </p:sp>
      <p:sp>
        <p:nvSpPr>
          <p:cNvPr id="10" name="Platshållare för sidfot 7"/>
          <p:cNvSpPr>
            <a:spLocks noGrp="1"/>
          </p:cNvSpPr>
          <p:nvPr>
            <p:ph type="ftr" sz="quarter" idx="11"/>
          </p:nvPr>
        </p:nvSpPr>
        <p:spPr/>
        <p:txBody>
          <a:bodyPr/>
          <a:lstStyle>
            <a:lvl1pPr>
              <a:defRPr/>
            </a:lvl1pPr>
          </a:lstStyle>
          <a:p>
            <a:pPr>
              <a:defRPr/>
            </a:pPr>
            <a:r>
              <a:rPr lang="sv-SE"/>
              <a:t>Seko Postens turné</a:t>
            </a:r>
          </a:p>
        </p:txBody>
      </p:sp>
      <p:sp>
        <p:nvSpPr>
          <p:cNvPr id="11" name="Platshållare för bildnummer 8"/>
          <p:cNvSpPr>
            <a:spLocks noGrp="1"/>
          </p:cNvSpPr>
          <p:nvPr>
            <p:ph type="sldNum" sz="quarter" idx="12"/>
          </p:nvPr>
        </p:nvSpPr>
        <p:spPr/>
        <p:txBody>
          <a:bodyPr/>
          <a:lstStyle>
            <a:lvl1pPr>
              <a:defRPr/>
            </a:lvl1pPr>
          </a:lstStyle>
          <a:p>
            <a:pPr>
              <a:defRPr/>
            </a:pPr>
            <a:fld id="{F60D310A-643F-4B31-ABE2-C8A36791E262}" type="slidenum">
              <a:rPr lang="sv-SE"/>
              <a:pPr>
                <a:defRPr/>
              </a:pPr>
              <a:t>‹#›</a:t>
            </a:fld>
            <a:endParaRPr lang="sv-SE"/>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lide I: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en-US" noProof="0"/>
              <a:t>Click to edit Master title style</a:t>
            </a:r>
            <a:endParaRPr lang="sv-SE" noProof="0"/>
          </a:p>
        </p:txBody>
      </p:sp>
      <p:sp>
        <p:nvSpPr>
          <p:cNvPr id="3" name="Platshållare för datum 2"/>
          <p:cNvSpPr>
            <a:spLocks noGrp="1"/>
          </p:cNvSpPr>
          <p:nvPr>
            <p:ph type="dt" sz="half" idx="10"/>
          </p:nvPr>
        </p:nvSpPr>
        <p:spPr/>
        <p:txBody>
          <a:bodyPr/>
          <a:lstStyle/>
          <a:p>
            <a:fld id="{5A944645-8C9E-4BDB-B4B8-5178CE538A87}"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p:nvPr>
        </p:nvSpPr>
        <p:spPr>
          <a:xfrm>
            <a:off x="332643" y="2168713"/>
            <a:ext cx="411919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0" name="Platshållare för text 6"/>
          <p:cNvSpPr>
            <a:spLocks noGrp="1"/>
          </p:cNvSpPr>
          <p:nvPr>
            <p:ph type="body" sz="quarter" idx="16"/>
          </p:nvPr>
        </p:nvSpPr>
        <p:spPr>
          <a:xfrm>
            <a:off x="4698023" y="2168713"/>
            <a:ext cx="411626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37854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11" name="Rubrik 1"/>
          <p:cNvSpPr>
            <a:spLocks noGrp="1"/>
          </p:cNvSpPr>
          <p:nvPr>
            <p:ph type="ctrTitle" hasCustomPrompt="1"/>
          </p:nvPr>
        </p:nvSpPr>
        <p:spPr>
          <a:xfrm>
            <a:off x="183230" y="2962275"/>
            <a:ext cx="4262747" cy="2154238"/>
          </a:xfrm>
          <a:solidFill>
            <a:schemeClr val="accent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if the presentation is e.g. ”INTERNAL” or ”CLASSIFIED”</a:t>
            </a:r>
            <a:endParaRPr lang="en-US" sz="825">
              <a:solidFill>
                <a:prstClr val="white"/>
              </a:solidFill>
              <a:latin typeface="Verdana"/>
              <a:ea typeface="+mn-ea"/>
              <a:cs typeface="+mn-cs"/>
            </a:endParaRPr>
          </a:p>
        </p:txBody>
      </p:sp>
      <p:pic>
        <p:nvPicPr>
          <p:cNvPr id="17"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186496"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4225440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a:t>
            </a:r>
            <a:r>
              <a:rPr lang="sv-SE" sz="825" err="1">
                <a:solidFill>
                  <a:prstClr val="white"/>
                </a:solidFill>
                <a:latin typeface="Verdana"/>
                <a:ea typeface="+mn-ea"/>
                <a:cs typeface="+mn-cs"/>
              </a:rPr>
              <a:t>if</a:t>
            </a:r>
            <a:r>
              <a:rPr lang="sv-SE" sz="825">
                <a:solidFill>
                  <a:prstClr val="white"/>
                </a:solidFill>
                <a:latin typeface="Verdana"/>
                <a:ea typeface="+mn-ea"/>
                <a:cs typeface="+mn-cs"/>
              </a:rPr>
              <a:t> the presentation is </a:t>
            </a:r>
            <a:r>
              <a:rPr lang="sv-SE" sz="825" err="1">
                <a:solidFill>
                  <a:prstClr val="white"/>
                </a:solidFill>
                <a:latin typeface="Verdana"/>
                <a:ea typeface="+mn-ea"/>
                <a:cs typeface="+mn-cs"/>
              </a:rPr>
              <a:t>e.g</a:t>
            </a:r>
            <a:r>
              <a:rPr lang="sv-SE" sz="825">
                <a:solidFill>
                  <a:prstClr val="white"/>
                </a:solidFill>
                <a:latin typeface="Verdana"/>
                <a:ea typeface="+mn-ea"/>
                <a:cs typeface="+mn-cs"/>
              </a:rPr>
              <a:t>. ”INTERNAL” or ”CLASSIFIED”</a:t>
            </a:r>
            <a:endParaRPr lang="en-US" sz="825">
              <a:solidFill>
                <a:prstClr val="white"/>
              </a:solidFill>
              <a:latin typeface="Verdana"/>
              <a:ea typeface="+mn-ea"/>
              <a:cs typeface="+mn-cs"/>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To insert Picture</a:t>
            </a:r>
          </a:p>
          <a:p>
            <a:pPr algn="r" defTabSz="685800" fontAlgn="auto">
              <a:spcBef>
                <a:spcPts val="0"/>
              </a:spcBef>
              <a:spcAft>
                <a:spcPts val="0"/>
              </a:spcAft>
            </a:pPr>
            <a:r>
              <a:rPr lang="en-US" sz="825">
                <a:solidFill>
                  <a:prstClr val="white"/>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prstClr val="white"/>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prstClr val="white"/>
              </a:solidFill>
              <a:latin typeface="Verdana"/>
              <a:ea typeface="+mn-ea"/>
              <a:cs typeface="+mn-cs"/>
            </a:endParaRPr>
          </a:p>
          <a:p>
            <a:pPr algn="r" defTabSz="685800" fontAlgn="auto">
              <a:spcBef>
                <a:spcPts val="0"/>
              </a:spcBef>
              <a:spcAft>
                <a:spcPts val="0"/>
              </a:spcAft>
            </a:pPr>
            <a:r>
              <a:rPr lang="en-US" sz="825">
                <a:solidFill>
                  <a:prstClr val="white"/>
                </a:solidFill>
                <a:latin typeface="Verdana"/>
                <a:ea typeface="+mn-ea"/>
                <a:cs typeface="+mn-cs"/>
              </a:rPr>
              <a:t>2. Right-click on picture and </a:t>
            </a:r>
            <a:br>
              <a:rPr lang="en-US" sz="825">
                <a:solidFill>
                  <a:prstClr val="white"/>
                </a:solidFill>
                <a:latin typeface="Verdana"/>
                <a:ea typeface="+mn-ea"/>
                <a:cs typeface="+mn-cs"/>
              </a:rPr>
            </a:br>
            <a:r>
              <a:rPr lang="en-US" sz="825">
                <a:solidFill>
                  <a:prstClr val="white"/>
                </a:solidFill>
                <a:latin typeface="Verdana"/>
                <a:ea typeface="+mn-ea"/>
                <a:cs typeface="+mn-cs"/>
              </a:rPr>
              <a:t>Send to Back</a:t>
            </a:r>
          </a:p>
          <a:p>
            <a:pPr algn="r" defTabSz="685800" fontAlgn="auto">
              <a:spcBef>
                <a:spcPts val="0"/>
              </a:spcBef>
              <a:spcAft>
                <a:spcPts val="0"/>
              </a:spcAft>
            </a:pPr>
            <a:endParaRPr lang="en-GB" sz="825">
              <a:solidFill>
                <a:prstClr val="white"/>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
        <p:nvSpPr>
          <p:cNvPr id="25" name="Platshållare för text 3"/>
          <p:cNvSpPr>
            <a:spLocks noGrp="1"/>
          </p:cNvSpPr>
          <p:nvPr>
            <p:ph type="body" sz="quarter" idx="14" hasCustomPrompt="1"/>
          </p:nvPr>
        </p:nvSpPr>
        <p:spPr>
          <a:xfrm>
            <a:off x="162659" y="6039380"/>
            <a:ext cx="8809477" cy="651600"/>
          </a:xfrm>
          <a:blipFill>
            <a:blip r:embed="rId3"/>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1673448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2644" y="539750"/>
            <a:ext cx="6422780" cy="834343"/>
          </a:xfrm>
        </p:spPr>
        <p:txBody>
          <a:bodyPr/>
          <a:lstStyle>
            <a:lvl1pPr>
              <a:defRPr>
                <a:solidFill>
                  <a:schemeClr val="accent1"/>
                </a:solidFill>
              </a:defRPr>
            </a:lvl1pPr>
          </a:lstStyle>
          <a:p>
            <a:r>
              <a:rPr lang="en-US" altLang="nb-NO" noProof="0"/>
              <a:t>Chapter slide</a:t>
            </a:r>
            <a:endParaRPr lang="sv-SE" noProof="0"/>
          </a:p>
        </p:txBody>
      </p:sp>
      <p:cxnSp>
        <p:nvCxnSpPr>
          <p:cNvPr id="8" name="Rak 7"/>
          <p:cNvCxnSpPr/>
          <p:nvPr userDrawn="1"/>
        </p:nvCxnSpPr>
        <p:spPr>
          <a:xfrm>
            <a:off x="332642" y="360627"/>
            <a:ext cx="84816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883835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7BD9E089-768F-4FE5-B067-C10720A996CC}"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378115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9770AA4-CD69-41FE-9CD1-E8613F24092F}" type="datetime1">
              <a:rPr lang="en-US" smtClean="0">
                <a:solidFill>
                  <a:prstClr val="black"/>
                </a:solidFill>
              </a:rPr>
              <a:pPr/>
              <a:t>10/26/2021</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51685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DE2DAFF-D108-432B-9889-FCC087960493}"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8" y="1749427"/>
            <a:ext cx="5568461" cy="4575175"/>
          </a:xfrm>
        </p:spPr>
        <p:txBody>
          <a:bodyPr/>
          <a:lstStyle>
            <a:lvl1pPr marL="182590" indent="-182590">
              <a:spcAft>
                <a:spcPts val="450"/>
              </a:spcAft>
              <a:buSzPct val="70000"/>
              <a:buFont typeface="Wingdings" pitchFamily="2" charset="2"/>
              <a:buChar char="§"/>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8675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FA963D17-0886-4DEF-99D5-CE88697166A4}"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196348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B181597-9208-4832-9B7D-B236B82F3F51}"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8" y="1749427"/>
            <a:ext cx="5568461" cy="4575175"/>
          </a:xfrm>
        </p:spPr>
        <p:txBody>
          <a:bodyPr/>
          <a:lstStyle>
            <a:lvl1pPr marL="204788" indent="-204788">
              <a:spcAft>
                <a:spcPts val="450"/>
              </a:spcAft>
              <a:buSzPct val="70000"/>
              <a:buFont typeface="+mj-lt"/>
              <a:buAutoNum type="arabicPeriod"/>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0742907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5"/>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9" cy="4572000"/>
          </a:xfrm>
          <a:no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3E5A5E3-A682-47E6-BAB1-357540474D62}"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7"/>
            <a:ext cx="2661139"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4840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457204"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3EC65E7A-DE4B-4678-8547-19FC1844BA9C}" type="datetime1">
              <a:rPr lang="sv-SE" smtClean="0"/>
              <a:pPr>
                <a:defRPr/>
              </a:pPr>
              <a:t>2021-10-26</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7D032E22-7C23-4690-87B1-2357C4960512}" type="slidenum">
              <a:rPr lang="sv-SE"/>
              <a:pPr>
                <a:defRPr/>
              </a:pPr>
              <a:t>‹#›</a:t>
            </a:fld>
            <a:endParaRPr lang="sv-SE"/>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2628369-31D8-4693-8F51-AA1323374CC4}"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017191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5FE47BB8-0375-4D3F-B607-25D1A711D2E5}"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98086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4FF5356F-9E2D-4EAE-BF9B-CA616EBFAFEE}"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32643" y="2168713"/>
            <a:ext cx="411919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388800" indent="-183600">
              <a:spcAft>
                <a:spcPts val="450"/>
              </a:spcAft>
              <a:buSzPct val="100000"/>
              <a:buFont typeface="Calibri" panose="020F0502020204030204" pitchFamily="34" charset="0"/>
              <a:buChar char="−"/>
              <a:defRPr/>
            </a:lvl3pPr>
            <a:lvl4pPr marL="521100" indent="-129600">
              <a:spcAft>
                <a:spcPts val="450"/>
              </a:spcAft>
              <a:buSzPct val="70000"/>
              <a:buFont typeface="Wingdings" panose="05000000000000000000" pitchFamily="2" charset="2"/>
              <a:buChar char="§"/>
              <a:defRPr/>
            </a:lvl4pPr>
            <a:lvl5pPr marL="672300" marR="0"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3" y="2168713"/>
            <a:ext cx="411626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419513" indent="-214313">
              <a:defRPr lang="sv-SE" sz="1200" kern="1200" spc="-14" noProof="0" dirty="0" smtClean="0">
                <a:solidFill>
                  <a:schemeClr val="tx1"/>
                </a:solidFill>
                <a:latin typeface="+mn-lt"/>
                <a:ea typeface="+mn-ea"/>
                <a:cs typeface="+mn-cs"/>
              </a:defRPr>
            </a:lvl3pPr>
            <a:lvl4pPr marL="605813" indent="-214313">
              <a:defRPr lang="sv-SE" sz="1200" kern="1200" spc="-14" noProof="0" dirty="0" smtClean="0">
                <a:solidFill>
                  <a:schemeClr val="tx1"/>
                </a:solidFill>
                <a:latin typeface="+mn-lt"/>
                <a:ea typeface="+mn-ea"/>
                <a:cs typeface="+mn-cs"/>
              </a:defRPr>
            </a:lvl4pPr>
            <a:lvl5pPr marL="740813" marR="0" indent="-214313" algn="l" defTabSz="685757"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800" lvl="2" indent="-183600" algn="l" defTabSz="685757" rtl="0" eaLnBrk="1" latinLnBrk="0" hangingPunct="1">
              <a:spcBef>
                <a:spcPts val="0"/>
              </a:spcBef>
              <a:spcAft>
                <a:spcPts val="450"/>
              </a:spcAft>
              <a:buSzPct val="100000"/>
              <a:buFont typeface="Calibri" panose="020F0502020204030204" pitchFamily="34" charset="0"/>
              <a:buChar char="−"/>
            </a:pPr>
            <a:r>
              <a:rPr lang="sv-SE" noProof="0"/>
              <a:t>Nivå tre</a:t>
            </a:r>
          </a:p>
          <a:p>
            <a:pPr marL="521100" lvl="3" indent="-129600" algn="l" defTabSz="685757"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300" marR="0" lvl="4"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367199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4000" cy="6858000"/>
          </a:xfrm>
          <a:solidFill>
            <a:srgbClr val="EEEEEE"/>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1036906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5"/>
            <a:ext cx="2665535" cy="2330450"/>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816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2003696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Slide A3: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en-US"/>
              <a:t>Drag picture to placeholder or click icon to add</a:t>
            </a:r>
            <a:endParaRPr lang="sv-SE"/>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sv-SE" noProof="0"/>
              <a:t>Presentationens titel</a:t>
            </a:r>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sv-SE" noProof="0"/>
              <a:t>plats/stad</a:t>
            </a:r>
          </a:p>
        </p:txBody>
      </p:sp>
      <p:sp>
        <p:nvSpPr>
          <p:cNvPr id="13" name="Platshållare för text 18"/>
          <p:cNvSpPr>
            <a:spLocks noGrp="1"/>
          </p:cNvSpPr>
          <p:nvPr>
            <p:ph type="body" sz="quarter" idx="11" hasCustomPrompt="1"/>
          </p:nvPr>
        </p:nvSpPr>
        <p:spPr>
          <a:xfrm>
            <a:off x="327345" y="4810190"/>
            <a:ext cx="1212776" cy="298624"/>
          </a:xfrm>
        </p:spPr>
        <p:txBody>
          <a:bodyPr/>
          <a:lstStyle>
            <a:lvl1pPr>
              <a:defRPr lang="en-GB" sz="938" b="1" smtClean="0">
                <a:solidFill>
                  <a:schemeClr val="accent1"/>
                </a:solidFill>
              </a:defRPr>
            </a:lvl1pPr>
          </a:lstStyle>
          <a:p>
            <a:pPr lvl="0"/>
            <a:r>
              <a:rPr lang="sv-SE" noProof="0"/>
              <a:t>åååå-mm-dd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Status:</a:t>
            </a:r>
          </a:p>
          <a:p>
            <a:pPr algn="r" defTabSz="685800" fontAlgn="auto">
              <a:spcBef>
                <a:spcPts val="0"/>
              </a:spcBef>
              <a:spcAft>
                <a:spcPts val="0"/>
              </a:spcAft>
            </a:pPr>
            <a:r>
              <a:rPr lang="sv-SE" sz="825">
                <a:solidFill>
                  <a:srgbClr val="FF7200"/>
                </a:solidFill>
                <a:latin typeface="Verdana"/>
                <a:ea typeface="+mn-ea"/>
                <a:cs typeface="+mn-cs"/>
              </a:rPr>
              <a:t>Note under status if the presentation is e.g. ”INTERNAL” or ”CLASSIFIED”</a:t>
            </a:r>
            <a:endParaRPr lang="en-US" sz="825">
              <a:solidFill>
                <a:srgbClr val="FF7200"/>
              </a:solidFill>
              <a:latin typeface="Verdana"/>
              <a:ea typeface="+mn-ea"/>
              <a:cs typeface="+mn-cs"/>
            </a:endParaRP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To insert Picture</a:t>
            </a:r>
          </a:p>
          <a:p>
            <a:pPr algn="r" defTabSz="685800" fontAlgn="auto">
              <a:spcBef>
                <a:spcPts val="0"/>
              </a:spcBef>
              <a:spcAft>
                <a:spcPts val="0"/>
              </a:spcAft>
            </a:pPr>
            <a:r>
              <a:rPr lang="en-US" sz="825">
                <a:solidFill>
                  <a:srgbClr val="FF7200"/>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srgbClr val="FF7200"/>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srgbClr val="FF7200"/>
              </a:solidFill>
              <a:latin typeface="Verdana"/>
              <a:ea typeface="+mn-ea"/>
              <a:cs typeface="+mn-cs"/>
            </a:endParaRPr>
          </a:p>
          <a:p>
            <a:pPr algn="r" defTabSz="685800" fontAlgn="auto">
              <a:spcBef>
                <a:spcPts val="0"/>
              </a:spcBef>
              <a:spcAft>
                <a:spcPts val="0"/>
              </a:spcAft>
            </a:pPr>
            <a:r>
              <a:rPr lang="en-US" sz="825">
                <a:solidFill>
                  <a:srgbClr val="FF7200"/>
                </a:solidFill>
                <a:latin typeface="Verdana"/>
                <a:ea typeface="+mn-ea"/>
                <a:cs typeface="+mn-cs"/>
              </a:rPr>
              <a:t>2. Right-click on picture and </a:t>
            </a:r>
            <a:br>
              <a:rPr lang="en-US" sz="825">
                <a:solidFill>
                  <a:srgbClr val="FF7200"/>
                </a:solidFill>
                <a:latin typeface="Verdana"/>
                <a:ea typeface="+mn-ea"/>
                <a:cs typeface="+mn-cs"/>
              </a:rPr>
            </a:br>
            <a:r>
              <a:rPr lang="en-US" sz="825">
                <a:solidFill>
                  <a:srgbClr val="FF7200"/>
                </a:solidFill>
                <a:latin typeface="Verdana"/>
                <a:ea typeface="+mn-ea"/>
                <a:cs typeface="+mn-cs"/>
              </a:rPr>
              <a:t>Send to Back</a:t>
            </a:r>
          </a:p>
          <a:p>
            <a:pPr algn="r" defTabSz="685800" fontAlgn="auto">
              <a:spcBef>
                <a:spcPts val="0"/>
              </a:spcBef>
              <a:spcAft>
                <a:spcPts val="0"/>
              </a:spcAft>
            </a:pPr>
            <a:endParaRPr lang="en-GB" sz="825">
              <a:solidFill>
                <a:srgbClr val="FF7200"/>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676871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lide I: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en-US" noProof="0"/>
              <a:t>Click to edit Master title style</a:t>
            </a:r>
            <a:endParaRPr lang="sv-SE" noProof="0"/>
          </a:p>
        </p:txBody>
      </p:sp>
      <p:sp>
        <p:nvSpPr>
          <p:cNvPr id="3" name="Platshållare för datum 2"/>
          <p:cNvSpPr>
            <a:spLocks noGrp="1"/>
          </p:cNvSpPr>
          <p:nvPr>
            <p:ph type="dt" sz="half" idx="10"/>
          </p:nvPr>
        </p:nvSpPr>
        <p:spPr/>
        <p:txBody>
          <a:bodyPr/>
          <a:lstStyle/>
          <a:p>
            <a:fld id="{5A944645-8C9E-4BDB-B4B8-5178CE538A87}" type="datetime1">
              <a:rPr lang="en-US" smtClean="0">
                <a:solidFill>
                  <a:prstClr val="black"/>
                </a:solidFill>
              </a:rPr>
              <a:pPr/>
              <a:t>10/26/2021</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p:nvPr>
        </p:nvSpPr>
        <p:spPr>
          <a:xfrm>
            <a:off x="332643" y="2168713"/>
            <a:ext cx="411919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0" name="Platshållare för text 6"/>
          <p:cNvSpPr>
            <a:spLocks noGrp="1"/>
          </p:cNvSpPr>
          <p:nvPr>
            <p:ph type="body" sz="quarter" idx="16"/>
          </p:nvPr>
        </p:nvSpPr>
        <p:spPr>
          <a:xfrm>
            <a:off x="4698023" y="2168713"/>
            <a:ext cx="411626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5422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Dra bilden till platshållaren eller klicka på ikonen för att lägga till den</a:t>
            </a:r>
          </a:p>
        </p:txBody>
      </p:sp>
      <p:sp>
        <p:nvSpPr>
          <p:cNvPr id="4" name="Platshållare för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DB83B85D-13E9-494F-9840-4A0B13B5CFB4}" type="datetime1">
              <a:rPr lang="sv-SE" smtClean="0"/>
              <a:pPr>
                <a:defRPr/>
              </a:pPr>
              <a:t>2021-10-26</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DA4DD22D-742E-47E9-B323-E3FAA1B3C330}" type="slidenum">
              <a:rPr lang="sv-SE"/>
              <a:pPr>
                <a:defRPr/>
              </a:pPr>
              <a:t>‹#›</a:t>
            </a:fld>
            <a:endParaRPr lang="sv-S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xml"/><Relationship Id="rId3" Type="http://schemas.openxmlformats.org/officeDocument/2006/relationships/slideLayout" Target="../slideLayouts/slideLayout14.xml"/><Relationship Id="rId21" Type="http://schemas.openxmlformats.org/officeDocument/2006/relationships/image" Target="../media/image4.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3.xml"/><Relationship Id="rId3" Type="http://schemas.openxmlformats.org/officeDocument/2006/relationships/slideLayout" Target="../slideLayouts/slideLayout28.xml"/><Relationship Id="rId21" Type="http://schemas.openxmlformats.org/officeDocument/2006/relationships/image" Target="../media/image3.e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vmlDrawing" Target="../drawings/vmlDrawing2.vml"/><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oleObject" Target="../embeddings/oleObject2.bin"/><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ags" Target="../tags/tag8.xml"/><Relationship Id="rId3" Type="http://schemas.openxmlformats.org/officeDocument/2006/relationships/slideLayout" Target="../slideLayouts/slideLayout43.xml"/><Relationship Id="rId21" Type="http://schemas.openxmlformats.org/officeDocument/2006/relationships/image" Target="../media/image4.emf"/><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7.xml"/><Relationship Id="rId2" Type="http://schemas.openxmlformats.org/officeDocument/2006/relationships/slideLayout" Target="../slideLayouts/slideLayout42.xml"/><Relationship Id="rId16" Type="http://schemas.openxmlformats.org/officeDocument/2006/relationships/vmlDrawing" Target="../drawings/vmlDrawing4.vml"/><Relationship Id="rId20" Type="http://schemas.openxmlformats.org/officeDocument/2006/relationships/image" Target="../media/image7.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19" Type="http://schemas.openxmlformats.org/officeDocument/2006/relationships/oleObject" Target="../embeddings/oleObject4.bin"/><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vmlDrawing" Target="../drawings/vmlDrawing5.vml"/><Relationship Id="rId3" Type="http://schemas.openxmlformats.org/officeDocument/2006/relationships/slideLayout" Target="../slideLayouts/slideLayout57.xml"/><Relationship Id="rId21" Type="http://schemas.openxmlformats.org/officeDocument/2006/relationships/oleObject" Target="../embeddings/oleObject5.bin"/><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ags" Target="../tags/tag1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4.emf"/><Relationship Id="rId10" Type="http://schemas.openxmlformats.org/officeDocument/2006/relationships/slideLayout" Target="../slideLayouts/slideLayout64.xml"/><Relationship Id="rId19" Type="http://schemas.openxmlformats.org/officeDocument/2006/relationships/tags" Target="../tags/tag9.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vmlDrawing" Target="../drawings/vmlDrawing6.vml"/><Relationship Id="rId3" Type="http://schemas.openxmlformats.org/officeDocument/2006/relationships/slideLayout" Target="../slideLayouts/slideLayout73.xml"/><Relationship Id="rId21" Type="http://schemas.openxmlformats.org/officeDocument/2006/relationships/oleObject" Target="../embeddings/oleObject6.bin"/><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tags" Target="../tags/tag1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image" Target="../media/image4.emf"/><Relationship Id="rId10" Type="http://schemas.openxmlformats.org/officeDocument/2006/relationships/slideLayout" Target="../slideLayouts/slideLayout80.xml"/><Relationship Id="rId19" Type="http://schemas.openxmlformats.org/officeDocument/2006/relationships/tags" Target="../tags/tag1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641350" y="1004888"/>
            <a:ext cx="8045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641350" y="2332038"/>
            <a:ext cx="8045450" cy="385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2"/>
            <a:r>
              <a:rPr lang="sv-SE"/>
              <a:t>Nivå två</a:t>
            </a:r>
          </a:p>
          <a:p>
            <a:pPr lvl="3"/>
            <a:r>
              <a:rPr lang="sv-SE"/>
              <a:t>Nivå tre</a:t>
            </a:r>
          </a:p>
          <a:p>
            <a:pPr lvl="4"/>
            <a:r>
              <a:rPr lang="sv-SE"/>
              <a:t>Nivå fyra</a:t>
            </a:r>
          </a:p>
        </p:txBody>
      </p:sp>
      <p:sp>
        <p:nvSpPr>
          <p:cNvPr id="4" name="Platshållare för datum 3"/>
          <p:cNvSpPr>
            <a:spLocks noGrp="1"/>
          </p:cNvSpPr>
          <p:nvPr>
            <p:ph type="dt" sz="half" idx="2"/>
          </p:nvPr>
        </p:nvSpPr>
        <p:spPr>
          <a:xfrm>
            <a:off x="457200" y="6457950"/>
            <a:ext cx="874713" cy="261938"/>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fld id="{E9159B8D-6211-4428-991B-0D079E0B7725}" type="datetime1">
              <a:rPr lang="sv-SE" smtClean="0"/>
              <a:pPr>
                <a:defRPr/>
              </a:pPr>
              <a:t>2021-10-26</a:t>
            </a:fld>
            <a:endParaRPr lang="sv-SE" dirty="0"/>
          </a:p>
        </p:txBody>
      </p:sp>
      <p:sp>
        <p:nvSpPr>
          <p:cNvPr id="5" name="Platshållare för sidfot 4"/>
          <p:cNvSpPr>
            <a:spLocks noGrp="1"/>
          </p:cNvSpPr>
          <p:nvPr>
            <p:ph type="ftr" sz="quarter" idx="3"/>
          </p:nvPr>
        </p:nvSpPr>
        <p:spPr>
          <a:xfrm>
            <a:off x="1514475" y="6457950"/>
            <a:ext cx="6119813" cy="261938"/>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r>
              <a:rPr lang="sv-SE"/>
              <a:t>Seko Postens turné</a:t>
            </a:r>
          </a:p>
        </p:txBody>
      </p:sp>
      <p:sp>
        <p:nvSpPr>
          <p:cNvPr id="6" name="Platshållare för bildnummer 5"/>
          <p:cNvSpPr>
            <a:spLocks noGrp="1"/>
          </p:cNvSpPr>
          <p:nvPr>
            <p:ph type="sldNum" sz="quarter" idx="4"/>
          </p:nvPr>
        </p:nvSpPr>
        <p:spPr>
          <a:xfrm>
            <a:off x="7818438" y="6457950"/>
            <a:ext cx="868362" cy="261938"/>
          </a:xfrm>
          <a:prstGeom prst="rect">
            <a:avLst/>
          </a:prstGeom>
        </p:spPr>
        <p:txBody>
          <a:bodyPr vert="horz" lIns="91440" tIns="45720" rIns="91440" bIns="45720" rtlCol="0" anchor="ctr"/>
          <a:lstStyle>
            <a:lvl1pPr algn="r" fontAlgn="auto">
              <a:spcBef>
                <a:spcPts val="0"/>
              </a:spcBef>
              <a:spcAft>
                <a:spcPts val="0"/>
              </a:spcAft>
              <a:defRPr sz="700">
                <a:solidFill>
                  <a:schemeClr val="tx1"/>
                </a:solidFill>
                <a:latin typeface="+mn-lt"/>
                <a:ea typeface="+mn-ea"/>
                <a:cs typeface="+mn-cs"/>
              </a:defRPr>
            </a:lvl1pPr>
          </a:lstStyle>
          <a:p>
            <a:pPr>
              <a:defRPr/>
            </a:pPr>
            <a:fld id="{2C554611-D633-4DE7-94C3-3E6EF331494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hf hdr="0"/>
  <p:txStyles>
    <p:titleStyle>
      <a:lvl1pPr algn="l" defTabSz="457200" rtl="0" eaLnBrk="0" fontAlgn="base" hangingPunct="0">
        <a:lnSpc>
          <a:spcPts val="3200"/>
        </a:lnSpc>
        <a:spcBef>
          <a:spcPct val="0"/>
        </a:spcBef>
        <a:spcAft>
          <a:spcPct val="0"/>
        </a:spcAft>
        <a:defRPr sz="3600" b="1" kern="1200">
          <a:solidFill>
            <a:schemeClr val="tx1"/>
          </a:solidFill>
          <a:latin typeface="+mj-lt"/>
          <a:ea typeface="ヒラギノ角ゴ Pro W3" charset="0"/>
          <a:cs typeface="ヒラギノ角ゴ Pro W3" charset="0"/>
        </a:defRPr>
      </a:lvl1pPr>
      <a:lvl2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2pPr>
      <a:lvl3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3pPr>
      <a:lvl4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4pPr>
      <a:lvl5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5pPr>
      <a:lvl6pPr marL="4572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6pPr>
      <a:lvl7pPr marL="9144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7pPr>
      <a:lvl8pPr marL="13716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8pPr>
      <a:lvl9pPr marL="18288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9pPr>
    </p:titleStyle>
    <p:bodyStyle>
      <a:lvl1pPr marL="176213" indent="-176213" algn="l" defTabSz="457200" rtl="0" eaLnBrk="0" fontAlgn="base" hangingPunct="0">
        <a:lnSpc>
          <a:spcPts val="2600"/>
        </a:lnSpc>
        <a:spcBef>
          <a:spcPct val="0"/>
        </a:spcBef>
        <a:spcAft>
          <a:spcPts val="600"/>
        </a:spcAft>
        <a:buClr>
          <a:srgbClr val="CC3333"/>
        </a:buClr>
        <a:buFont typeface="Arial" charset="0"/>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1600" kern="1200">
          <a:solidFill>
            <a:schemeClr val="tx1"/>
          </a:solidFill>
          <a:latin typeface="+mn-lt"/>
          <a:ea typeface="ヒラギノ角ゴ Pro W3" charset="0"/>
          <a:cs typeface="ヒラギノ角ゴ Pro W3" charset="0"/>
        </a:defRPr>
      </a:lvl2pPr>
      <a:lvl3pPr marL="360363" indent="-184150" algn="l" defTabSz="457200" rtl="0" eaLnBrk="0" fontAlgn="base" hangingPunct="0">
        <a:lnSpc>
          <a:spcPts val="2200"/>
        </a:lnSpc>
        <a:spcBef>
          <a:spcPct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ct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ct val="0"/>
        </a:spcBef>
        <a:spcAft>
          <a:spcPts val="600"/>
        </a:spcAft>
        <a:buClr>
          <a:srgbClr val="CC3333"/>
        </a:buClr>
        <a:buFont typeface="Arial" charset="0"/>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B2C979D-7DBF-4B95-874D-C12E8450CF07}"/>
              </a:ext>
            </a:extLst>
          </p:cNvPr>
          <p:cNvGraphicFramePr>
            <a:graphicFrameLocks noChangeAspect="1"/>
          </p:cNvGraphicFramePr>
          <p:nvPr userDrawn="1">
            <p:custDataLst>
              <p:tags r:id="rId17"/>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7" name="think-cell Slide" r:id="rId19" imgW="360" imgH="360" progId="TCLayout.ActiveDocument.1">
                  <p:embed/>
                </p:oleObj>
              </mc:Choice>
              <mc:Fallback>
                <p:oleObj name="think-cell Slide" r:id="rId19" imgW="360" imgH="360" progId="TCLayout.ActiveDocument.1">
                  <p:embed/>
                  <p:pic>
                    <p:nvPicPr>
                      <p:cNvPr id="8" name="Objekt 7" hidden="1">
                        <a:extLst>
                          <a:ext uri="{FF2B5EF4-FFF2-40B4-BE49-F238E27FC236}">
                            <a16:creationId xmlns:a16="http://schemas.microsoft.com/office/drawing/2014/main" id="{3B2C979D-7DBF-4B95-874D-C12E8450CF07}"/>
                          </a:ext>
                        </a:extLst>
                      </p:cNvPr>
                      <p:cNvPicPr/>
                      <p:nvPr/>
                    </p:nvPicPr>
                    <p:blipFill>
                      <a:blip r:embed="rId20"/>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7B26FA8-BBDA-4830-AFB3-EC73869DEBC3}"/>
              </a:ext>
            </a:extLst>
          </p:cNvPr>
          <p:cNvSpPr/>
          <p:nvPr userDrawn="1">
            <p:custDataLst>
              <p:tags r:id="rId18"/>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09" y="539752"/>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7"/>
            <a:ext cx="604608" cy="130607"/>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fld id="{D2AB0BEA-E9DF-445A-9050-0F942CD78983}" type="datetime1">
              <a:rPr lang="sv-SE" smtClean="0">
                <a:solidFill>
                  <a:prstClr val="black"/>
                </a:solidFill>
                <a:latin typeface="Verdana"/>
                <a:ea typeface="+mn-ea"/>
                <a:cs typeface="+mn-cs"/>
              </a:rPr>
              <a:pPr defTabSz="685740" fontAlgn="auto">
                <a:spcBef>
                  <a:spcPts val="0"/>
                </a:spcBef>
                <a:spcAft>
                  <a:spcPts val="0"/>
                </a:spcAft>
              </a:pPr>
              <a:t>2021-10-26</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39"/>
            <a:ext cx="442852" cy="130607"/>
          </a:xfrm>
          <a:prstGeom prst="rect">
            <a:avLst/>
          </a:prstGeom>
        </p:spPr>
        <p:txBody>
          <a:bodyPr vert="horz" lIns="0" tIns="0" rIns="0" bIns="0" rtlCol="0" anchor="ctr"/>
          <a:lstStyle>
            <a:lvl1pPr algn="r">
              <a:defRPr sz="600">
                <a:solidFill>
                  <a:schemeClr val="tx1"/>
                </a:solidFill>
              </a:defRPr>
            </a:lvl1pPr>
          </a:lstStyle>
          <a:p>
            <a:pPr defTabSz="685740" fontAlgn="auto">
              <a:spcBef>
                <a:spcPts val="0"/>
              </a:spcBef>
              <a:spcAft>
                <a:spcPts val="0"/>
              </a:spcAft>
            </a:pPr>
            <a:fld id="{9F29718E-E53E-4F01-9318-5CD72E98E741}" type="slidenum">
              <a:rPr lang="sv-SE" smtClean="0">
                <a:solidFill>
                  <a:prstClr val="black"/>
                </a:solidFill>
                <a:latin typeface="Verdana"/>
                <a:ea typeface="+mn-ea"/>
                <a:cs typeface="+mn-cs"/>
              </a:rPr>
              <a:pPr defTabSz="68574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9" y="359570"/>
            <a:ext cx="8473846"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4"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4164093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l" defTabSz="685740"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40"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40"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2" indent="-174932"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17" indent="-204452" algn="l" defTabSz="685740"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087" indent="-129597"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488" indent="-145796" algn="l" defTabSz="685740"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65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23"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9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40" rtl="0" eaLnBrk="1" latinLnBrk="0" hangingPunct="1">
        <a:defRPr sz="1350" kern="1200">
          <a:solidFill>
            <a:schemeClr val="tx1"/>
          </a:solidFill>
          <a:latin typeface="+mn-lt"/>
          <a:ea typeface="+mn-ea"/>
          <a:cs typeface="+mn-cs"/>
        </a:defRPr>
      </a:lvl1pPr>
      <a:lvl2pPr marL="342869"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09" algn="l" defTabSz="685740" rtl="0" eaLnBrk="1" latinLnBrk="0" hangingPunct="1">
        <a:defRPr sz="1350" kern="1200">
          <a:solidFill>
            <a:schemeClr val="tx1"/>
          </a:solidFill>
          <a:latin typeface="+mn-lt"/>
          <a:ea typeface="+mn-ea"/>
          <a:cs typeface="+mn-cs"/>
        </a:defRPr>
      </a:lvl4pPr>
      <a:lvl5pPr marL="1371479" algn="l" defTabSz="685740" rtl="0" eaLnBrk="1" latinLnBrk="0" hangingPunct="1">
        <a:defRPr sz="1350" kern="1200">
          <a:solidFill>
            <a:schemeClr val="tx1"/>
          </a:solidFill>
          <a:latin typeface="+mn-lt"/>
          <a:ea typeface="+mn-ea"/>
          <a:cs typeface="+mn-cs"/>
        </a:defRPr>
      </a:lvl5pPr>
      <a:lvl6pPr marL="1714349"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89" algn="l" defTabSz="685740" rtl="0" eaLnBrk="1" latinLnBrk="0" hangingPunct="1">
        <a:defRPr sz="1350" kern="1200">
          <a:solidFill>
            <a:schemeClr val="tx1"/>
          </a:solidFill>
          <a:latin typeface="+mn-lt"/>
          <a:ea typeface="+mn-ea"/>
          <a:cs typeface="+mn-cs"/>
        </a:defRPr>
      </a:lvl8pPr>
      <a:lvl9pPr marL="2742959" algn="l" defTabSz="68574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86DFC49-674E-4530-9004-C13F0ED9DC5A}"/>
              </a:ext>
            </a:extLst>
          </p:cNvPr>
          <p:cNvGraphicFramePr>
            <a:graphicFrameLocks noChangeAspect="1"/>
          </p:cNvGraphicFramePr>
          <p:nvPr userDrawn="1">
            <p:custDataLst>
              <p:tags r:id="rId1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1" name="think-cell Slide" r:id="rId20" imgW="306" imgH="306" progId="TCLayout.ActiveDocument.1">
                  <p:embed/>
                </p:oleObj>
              </mc:Choice>
              <mc:Fallback>
                <p:oleObj name="think-cell Slide" r:id="rId20" imgW="306" imgH="306" progId="TCLayout.ActiveDocument.1">
                  <p:embed/>
                  <p:pic>
                    <p:nvPicPr>
                      <p:cNvPr id="8" name="Objekt 7" hidden="1">
                        <a:extLst>
                          <a:ext uri="{FF2B5EF4-FFF2-40B4-BE49-F238E27FC236}">
                            <a16:creationId xmlns:a16="http://schemas.microsoft.com/office/drawing/2014/main" id="{E86DFC49-674E-4530-9004-C13F0ED9DC5A}"/>
                          </a:ext>
                        </a:extLst>
                      </p:cNvPr>
                      <p:cNvPicPr/>
                      <p:nvPr/>
                    </p:nvPicPr>
                    <p:blipFill>
                      <a:blip r:embed="rId21"/>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49D6B7B8-7721-4BCD-A85A-E0D076C70E13}"/>
              </a:ext>
            </a:extLst>
          </p:cNvPr>
          <p:cNvSpPr/>
          <p:nvPr userDrawn="1">
            <p:custDataLst>
              <p:tags r:id="rId19"/>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09" y="539752"/>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7"/>
            <a:ext cx="604608" cy="130607"/>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fld id="{7E34A29D-A779-4264-9068-5915B782EF20}" type="datetime1">
              <a:rPr lang="en-US" smtClean="0">
                <a:solidFill>
                  <a:prstClr val="black"/>
                </a:solidFill>
                <a:latin typeface="Verdana"/>
                <a:ea typeface="+mn-ea"/>
                <a:cs typeface="+mn-cs"/>
              </a:rPr>
              <a:pPr defTabSz="685740" fontAlgn="auto">
                <a:spcBef>
                  <a:spcPts val="0"/>
                </a:spcBef>
                <a:spcAft>
                  <a:spcPts val="0"/>
                </a:spcAft>
              </a:pPr>
              <a:t>10/26/2021</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39"/>
            <a:ext cx="442852" cy="130607"/>
          </a:xfrm>
          <a:prstGeom prst="rect">
            <a:avLst/>
          </a:prstGeom>
        </p:spPr>
        <p:txBody>
          <a:bodyPr vert="horz" lIns="0" tIns="0" rIns="0" bIns="0" rtlCol="0" anchor="ctr"/>
          <a:lstStyle>
            <a:lvl1pPr algn="r">
              <a:defRPr sz="600">
                <a:solidFill>
                  <a:schemeClr val="tx1"/>
                </a:solidFill>
              </a:defRPr>
            </a:lvl1pPr>
          </a:lstStyle>
          <a:p>
            <a:pPr defTabSz="685740" fontAlgn="auto">
              <a:spcBef>
                <a:spcPts val="0"/>
              </a:spcBef>
              <a:spcAft>
                <a:spcPts val="0"/>
              </a:spcAft>
            </a:pPr>
            <a:fld id="{9F29718E-E53E-4F01-9318-5CD72E98E741}" type="slidenum">
              <a:rPr lang="sv-SE" smtClean="0">
                <a:solidFill>
                  <a:prstClr val="black"/>
                </a:solidFill>
                <a:latin typeface="Verdana"/>
                <a:ea typeface="+mn-ea"/>
                <a:cs typeface="+mn-cs"/>
              </a:rPr>
              <a:pPr defTabSz="68574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9" y="359570"/>
            <a:ext cx="8473846"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4"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31398916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sldNum="0" hdr="0" ftr="0"/>
  <p:txStyles>
    <p:titleStyle>
      <a:lvl1pPr algn="l" defTabSz="685740"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40"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40"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2" indent="-174932"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17" indent="-204452" algn="l" defTabSz="685740"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087" indent="-129597"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488" indent="-145796" algn="l" defTabSz="685740"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65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23"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9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40" rtl="0" eaLnBrk="1" latinLnBrk="0" hangingPunct="1">
        <a:defRPr sz="1350" kern="1200">
          <a:solidFill>
            <a:schemeClr val="tx1"/>
          </a:solidFill>
          <a:latin typeface="+mn-lt"/>
          <a:ea typeface="+mn-ea"/>
          <a:cs typeface="+mn-cs"/>
        </a:defRPr>
      </a:lvl1pPr>
      <a:lvl2pPr marL="342869"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09" algn="l" defTabSz="685740" rtl="0" eaLnBrk="1" latinLnBrk="0" hangingPunct="1">
        <a:defRPr sz="1350" kern="1200">
          <a:solidFill>
            <a:schemeClr val="tx1"/>
          </a:solidFill>
          <a:latin typeface="+mn-lt"/>
          <a:ea typeface="+mn-ea"/>
          <a:cs typeface="+mn-cs"/>
        </a:defRPr>
      </a:lvl4pPr>
      <a:lvl5pPr marL="1371479" algn="l" defTabSz="685740" rtl="0" eaLnBrk="1" latinLnBrk="0" hangingPunct="1">
        <a:defRPr sz="1350" kern="1200">
          <a:solidFill>
            <a:schemeClr val="tx1"/>
          </a:solidFill>
          <a:latin typeface="+mn-lt"/>
          <a:ea typeface="+mn-ea"/>
          <a:cs typeface="+mn-cs"/>
        </a:defRPr>
      </a:lvl5pPr>
      <a:lvl6pPr marL="1714349"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89" algn="l" defTabSz="685740" rtl="0" eaLnBrk="1" latinLnBrk="0" hangingPunct="1">
        <a:defRPr sz="1350" kern="1200">
          <a:solidFill>
            <a:schemeClr val="tx1"/>
          </a:solidFill>
          <a:latin typeface="+mn-lt"/>
          <a:ea typeface="+mn-ea"/>
          <a:cs typeface="+mn-cs"/>
        </a:defRPr>
      </a:lvl8pPr>
      <a:lvl9pPr marL="2742959" algn="l" defTabSz="68574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FF909F3-B813-4330-B173-4A08EC5F11DD}"/>
              </a:ext>
            </a:extLst>
          </p:cNvPr>
          <p:cNvGraphicFramePr>
            <a:graphicFrameLocks noChangeAspect="1"/>
          </p:cNvGraphicFramePr>
          <p:nvPr userDrawn="1">
            <p:custDataLst>
              <p:tags r:id="rId17"/>
            </p:custDataLst>
          </p:nvPr>
        </p:nvGraphicFramePr>
        <p:xfrm>
          <a:off x="1589" y="2121"/>
          <a:ext cx="1588" cy="2117"/>
        </p:xfrm>
        <a:graphic>
          <a:graphicData uri="http://schemas.openxmlformats.org/presentationml/2006/ole">
            <mc:AlternateContent xmlns:mc="http://schemas.openxmlformats.org/markup-compatibility/2006">
              <mc:Choice xmlns:v="urn:schemas-microsoft-com:vml" Requires="v">
                <p:oleObj spid="_x0000_s4099" name="think-cell Slide" r:id="rId19" imgW="421" imgH="420" progId="TCLayout.ActiveDocument.1">
                  <p:embed/>
                </p:oleObj>
              </mc:Choice>
              <mc:Fallback>
                <p:oleObj name="think-cell Slide" r:id="rId19" imgW="421" imgH="420" progId="TCLayout.ActiveDocument.1">
                  <p:embed/>
                  <p:pic>
                    <p:nvPicPr>
                      <p:cNvPr id="8" name="Objekt 7" hidden="1">
                        <a:extLst>
                          <a:ext uri="{FF2B5EF4-FFF2-40B4-BE49-F238E27FC236}">
                            <a16:creationId xmlns:a16="http://schemas.microsoft.com/office/drawing/2014/main" id="{3FF909F3-B813-4330-B173-4A08EC5F11DD}"/>
                          </a:ext>
                        </a:extLst>
                      </p:cNvPr>
                      <p:cNvPicPr/>
                      <p:nvPr/>
                    </p:nvPicPr>
                    <p:blipFill>
                      <a:blip r:embed="rId20"/>
                      <a:stretch>
                        <a:fillRect/>
                      </a:stretch>
                    </p:blipFill>
                    <p:spPr>
                      <a:xfrm>
                        <a:off x="1589" y="2121"/>
                        <a:ext cx="1588" cy="2117"/>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7CF35526-6F6F-403F-946A-BF200E78D43A}"/>
              </a:ext>
            </a:extLst>
          </p:cNvPr>
          <p:cNvSpPr/>
          <p:nvPr userDrawn="1">
            <p:custDataLst>
              <p:tags r:id="rId18"/>
            </p:custDataLst>
          </p:nvPr>
        </p:nvSpPr>
        <p:spPr>
          <a:xfrm>
            <a:off x="1" y="3"/>
            <a:ext cx="158750"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fontAlgn="auto">
              <a:spcBef>
                <a:spcPts val="0"/>
              </a:spcBef>
              <a:spcAft>
                <a:spcPts val="0"/>
              </a:spcAft>
            </a:pPr>
            <a:endParaRPr lang="sv-SE" sz="1829"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10" y="539754"/>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9"/>
            <a:ext cx="604608" cy="130607"/>
          </a:xfrm>
          <a:prstGeom prst="rect">
            <a:avLst/>
          </a:prstGeom>
        </p:spPr>
        <p:txBody>
          <a:bodyPr vert="horz" lIns="0" tIns="0" rIns="0" bIns="0" rtlCol="0" anchor="ctr"/>
          <a:lstStyle>
            <a:lvl1pPr algn="l">
              <a:defRPr sz="488">
                <a:solidFill>
                  <a:schemeClr val="tx1"/>
                </a:solidFill>
              </a:defRPr>
            </a:lvl1pPr>
          </a:lstStyle>
          <a:p>
            <a:pPr defTabSz="557164" fontAlgn="auto">
              <a:spcBef>
                <a:spcPts val="0"/>
              </a:spcBef>
              <a:spcAft>
                <a:spcPts val="0"/>
              </a:spcAft>
            </a:pPr>
            <a:fld id="{485728B8-E30C-49C8-BE08-615344A60EAB}" type="datetime1">
              <a:rPr lang="en-US" smtClean="0">
                <a:solidFill>
                  <a:prstClr val="black"/>
                </a:solidFill>
                <a:latin typeface="Verdana"/>
                <a:ea typeface="+mn-ea"/>
                <a:cs typeface="+mn-cs"/>
              </a:rPr>
              <a:pPr defTabSz="557164" fontAlgn="auto">
                <a:spcBef>
                  <a:spcPts val="0"/>
                </a:spcBef>
                <a:spcAft>
                  <a:spcPts val="0"/>
                </a:spcAft>
              </a:pPr>
              <a:t>10/26/2021</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41"/>
            <a:ext cx="442852" cy="130607"/>
          </a:xfrm>
          <a:prstGeom prst="rect">
            <a:avLst/>
          </a:prstGeom>
        </p:spPr>
        <p:txBody>
          <a:bodyPr vert="horz" lIns="0" tIns="0" rIns="0" bIns="0" rtlCol="0" anchor="ctr"/>
          <a:lstStyle>
            <a:lvl1pPr algn="r">
              <a:defRPr sz="488">
                <a:solidFill>
                  <a:schemeClr val="tx1"/>
                </a:solidFill>
              </a:defRPr>
            </a:lvl1pPr>
          </a:lstStyle>
          <a:p>
            <a:pPr defTabSz="557164" fontAlgn="auto">
              <a:spcBef>
                <a:spcPts val="0"/>
              </a:spcBef>
              <a:spcAft>
                <a:spcPts val="0"/>
              </a:spcAft>
            </a:pPr>
            <a:fld id="{9F29718E-E53E-4F01-9318-5CD72E98E741}" type="slidenum">
              <a:rPr lang="sv-SE" smtClean="0">
                <a:solidFill>
                  <a:prstClr val="black"/>
                </a:solidFill>
                <a:latin typeface="Verdana"/>
                <a:ea typeface="+mn-ea"/>
                <a:cs typeface="+mn-cs"/>
              </a:rPr>
              <a:pPr defTabSz="557164"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8" y="359572"/>
            <a:ext cx="8473847"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pPr defTabSz="557164"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20213186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p:txStyles>
    <p:titleStyle>
      <a:lvl1pPr algn="l" defTabSz="557164" rtl="0" eaLnBrk="1" latinLnBrk="0" hangingPunct="1">
        <a:lnSpc>
          <a:spcPts val="1829"/>
        </a:lnSpc>
        <a:spcBef>
          <a:spcPct val="0"/>
        </a:spcBef>
        <a:buNone/>
        <a:defRPr sz="1829" b="1" kern="1200" spc="-23" baseline="0">
          <a:solidFill>
            <a:schemeClr val="accent1"/>
          </a:solidFill>
          <a:latin typeface="+mj-lt"/>
          <a:ea typeface="+mj-ea"/>
          <a:cs typeface="+mj-cs"/>
        </a:defRPr>
      </a:lvl1pPr>
    </p:titleStyle>
    <p:bodyStyle>
      <a:lvl1pPr marL="0" indent="0" algn="l" defTabSz="557164" rtl="0" eaLnBrk="1" latinLnBrk="0" hangingPunct="1">
        <a:spcBef>
          <a:spcPts val="0"/>
        </a:spcBef>
        <a:spcAft>
          <a:spcPts val="336"/>
        </a:spcAft>
        <a:buFont typeface="Arial" pitchFamily="34" charset="0"/>
        <a:buNone/>
        <a:defRPr sz="975" b="0" kern="1200" cap="none" spc="-11" baseline="0">
          <a:solidFill>
            <a:schemeClr val="tx1"/>
          </a:solidFill>
          <a:latin typeface="+mn-lt"/>
          <a:ea typeface="+mn-ea"/>
          <a:cs typeface="+mn-cs"/>
        </a:defRPr>
      </a:lvl1pPr>
      <a:lvl2pPr marL="0" indent="0" algn="l" defTabSz="557164" rtl="0" eaLnBrk="1" latinLnBrk="0" hangingPunct="1">
        <a:spcBef>
          <a:spcPts val="0"/>
        </a:spcBef>
        <a:spcAft>
          <a:spcPts val="336"/>
        </a:spcAft>
        <a:buFont typeface="Arial" pitchFamily="34" charset="0"/>
        <a:buNone/>
        <a:defRPr sz="975" kern="1200" spc="-11">
          <a:solidFill>
            <a:schemeClr val="tx1"/>
          </a:solidFill>
          <a:latin typeface="+mn-lt"/>
          <a:ea typeface="+mn-ea"/>
          <a:cs typeface="+mn-cs"/>
        </a:defRPr>
      </a:lvl2pPr>
      <a:lvl3pPr marL="147462" indent="-142132" algn="l" defTabSz="557164" rtl="0" eaLnBrk="1" latinLnBrk="0" hangingPunct="1">
        <a:spcBef>
          <a:spcPts val="0"/>
        </a:spcBef>
        <a:spcAft>
          <a:spcPts val="336"/>
        </a:spcAft>
        <a:buSzPct val="70000"/>
        <a:buFont typeface="Wingdings" pitchFamily="2" charset="2"/>
        <a:buChar char="§"/>
        <a:defRPr sz="975" kern="1200" spc="-11">
          <a:solidFill>
            <a:schemeClr val="tx1"/>
          </a:solidFill>
          <a:latin typeface="+mn-lt"/>
          <a:ea typeface="+mn-ea"/>
          <a:cs typeface="+mn-cs"/>
        </a:defRPr>
      </a:lvl3pPr>
      <a:lvl4pPr marL="317133" indent="-166118" algn="l" defTabSz="557164" rtl="0" eaLnBrk="1" latinLnBrk="0" hangingPunct="1">
        <a:spcBef>
          <a:spcPts val="0"/>
        </a:spcBef>
        <a:spcAft>
          <a:spcPts val="336"/>
        </a:spcAft>
        <a:buSzPct val="100000"/>
        <a:buFont typeface="Calibri" panose="020F0502020204030204" pitchFamily="34" charset="0"/>
        <a:buChar char="−"/>
        <a:tabLst/>
        <a:defRPr sz="975" kern="1200" spc="-11">
          <a:solidFill>
            <a:schemeClr val="tx1"/>
          </a:solidFill>
          <a:latin typeface="+mn-lt"/>
          <a:ea typeface="+mn-ea"/>
          <a:cs typeface="+mn-cs"/>
        </a:defRPr>
      </a:lvl4pPr>
      <a:lvl5pPr marL="423383" indent="-105298" algn="l" defTabSz="557164" rtl="0" eaLnBrk="1" latinLnBrk="0" hangingPunct="1">
        <a:spcBef>
          <a:spcPts val="0"/>
        </a:spcBef>
        <a:spcAft>
          <a:spcPts val="336"/>
        </a:spcAft>
        <a:buSzPct val="70000"/>
        <a:buFont typeface="Wingdings" pitchFamily="2" charset="2"/>
        <a:buChar char="§"/>
        <a:defRPr sz="975" kern="1200" spc="-11">
          <a:solidFill>
            <a:schemeClr val="tx1"/>
          </a:solidFill>
          <a:latin typeface="+mn-lt"/>
          <a:ea typeface="+mn-ea"/>
          <a:cs typeface="+mn-cs"/>
        </a:defRPr>
      </a:lvl5pPr>
      <a:lvl6pPr marL="547209" indent="-118460" algn="l" defTabSz="557164" rtl="0" eaLnBrk="1" latinLnBrk="0" hangingPunct="1">
        <a:spcBef>
          <a:spcPts val="0"/>
        </a:spcBef>
        <a:spcAft>
          <a:spcPts val="336"/>
        </a:spcAft>
        <a:buFont typeface="Calibri" panose="020F0502020204030204" pitchFamily="34" charset="0"/>
        <a:buChar char="−"/>
        <a:defRPr sz="975" kern="1200" spc="-11">
          <a:solidFill>
            <a:schemeClr val="tx1"/>
          </a:solidFill>
          <a:latin typeface="+mn-lt"/>
          <a:ea typeface="+mn-ea"/>
          <a:cs typeface="+mn-cs"/>
        </a:defRPr>
      </a:lvl6pPr>
      <a:lvl7pPr marL="1810781"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362"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7945"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sv-SE"/>
      </a:defPPr>
      <a:lvl1pPr marL="0" algn="l" defTabSz="557164" rtl="0" eaLnBrk="1" latinLnBrk="0" hangingPunct="1">
        <a:defRPr sz="1097" kern="1200">
          <a:solidFill>
            <a:schemeClr val="tx1"/>
          </a:solidFill>
          <a:latin typeface="+mn-lt"/>
          <a:ea typeface="+mn-ea"/>
          <a:cs typeface="+mn-cs"/>
        </a:defRPr>
      </a:lvl1pPr>
      <a:lvl2pPr marL="278582" algn="l" defTabSz="557164" rtl="0" eaLnBrk="1" latinLnBrk="0" hangingPunct="1">
        <a:defRPr sz="1097" kern="1200">
          <a:solidFill>
            <a:schemeClr val="tx1"/>
          </a:solidFill>
          <a:latin typeface="+mn-lt"/>
          <a:ea typeface="+mn-ea"/>
          <a:cs typeface="+mn-cs"/>
        </a:defRPr>
      </a:lvl2pPr>
      <a:lvl3pPr marL="557164" algn="l" defTabSz="557164" rtl="0" eaLnBrk="1" latinLnBrk="0" hangingPunct="1">
        <a:defRPr sz="1097" kern="1200">
          <a:solidFill>
            <a:schemeClr val="tx1"/>
          </a:solidFill>
          <a:latin typeface="+mn-lt"/>
          <a:ea typeface="+mn-ea"/>
          <a:cs typeface="+mn-cs"/>
        </a:defRPr>
      </a:lvl3pPr>
      <a:lvl4pPr marL="835745" algn="l" defTabSz="557164" rtl="0" eaLnBrk="1" latinLnBrk="0" hangingPunct="1">
        <a:defRPr sz="1097" kern="1200">
          <a:solidFill>
            <a:schemeClr val="tx1"/>
          </a:solidFill>
          <a:latin typeface="+mn-lt"/>
          <a:ea typeface="+mn-ea"/>
          <a:cs typeface="+mn-cs"/>
        </a:defRPr>
      </a:lvl4pPr>
      <a:lvl5pPr marL="1114326" algn="l" defTabSz="557164" rtl="0" eaLnBrk="1" latinLnBrk="0" hangingPunct="1">
        <a:defRPr sz="1097" kern="1200">
          <a:solidFill>
            <a:schemeClr val="tx1"/>
          </a:solidFill>
          <a:latin typeface="+mn-lt"/>
          <a:ea typeface="+mn-ea"/>
          <a:cs typeface="+mn-cs"/>
        </a:defRPr>
      </a:lvl5pPr>
      <a:lvl6pPr marL="1392908" algn="l" defTabSz="557164" rtl="0" eaLnBrk="1" latinLnBrk="0" hangingPunct="1">
        <a:defRPr sz="1097" kern="1200">
          <a:solidFill>
            <a:schemeClr val="tx1"/>
          </a:solidFill>
          <a:latin typeface="+mn-lt"/>
          <a:ea typeface="+mn-ea"/>
          <a:cs typeface="+mn-cs"/>
        </a:defRPr>
      </a:lvl6pPr>
      <a:lvl7pPr marL="1671490" algn="l" defTabSz="557164" rtl="0" eaLnBrk="1" latinLnBrk="0" hangingPunct="1">
        <a:defRPr sz="1097" kern="1200">
          <a:solidFill>
            <a:schemeClr val="tx1"/>
          </a:solidFill>
          <a:latin typeface="+mn-lt"/>
          <a:ea typeface="+mn-ea"/>
          <a:cs typeface="+mn-cs"/>
        </a:defRPr>
      </a:lvl7pPr>
      <a:lvl8pPr marL="1950073" algn="l" defTabSz="557164" rtl="0" eaLnBrk="1" latinLnBrk="0" hangingPunct="1">
        <a:defRPr sz="1097" kern="1200">
          <a:solidFill>
            <a:schemeClr val="tx1"/>
          </a:solidFill>
          <a:latin typeface="+mn-lt"/>
          <a:ea typeface="+mn-ea"/>
          <a:cs typeface="+mn-cs"/>
        </a:defRPr>
      </a:lvl8pPr>
      <a:lvl9pPr marL="2228654" algn="l" defTabSz="557164" rtl="0" eaLnBrk="1" latinLnBrk="0" hangingPunct="1">
        <a:defRPr sz="10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2B0B76E-DA27-4CA3-A390-9BCA2FB7AD85}"/>
              </a:ext>
            </a:extLst>
          </p:cNvPr>
          <p:cNvGraphicFramePr>
            <a:graphicFrameLocks noChangeAspect="1"/>
          </p:cNvGraphicFramePr>
          <p:nvPr userDrawn="1">
            <p:custDataLst>
              <p:tags r:id="rId19"/>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123" name="think-cell Slide" r:id="rId21" imgW="421" imgH="420" progId="TCLayout.ActiveDocument.1">
                  <p:embed/>
                </p:oleObj>
              </mc:Choice>
              <mc:Fallback>
                <p:oleObj name="think-cell Slide" r:id="rId21" imgW="421" imgH="420" progId="TCLayout.ActiveDocument.1">
                  <p:embed/>
                  <p:pic>
                    <p:nvPicPr>
                      <p:cNvPr id="8" name="Objekt 7" hidden="1">
                        <a:extLst>
                          <a:ext uri="{FF2B5EF4-FFF2-40B4-BE49-F238E27FC236}">
                            <a16:creationId xmlns:a16="http://schemas.microsoft.com/office/drawing/2014/main" id="{52B0B76E-DA27-4CA3-A390-9BCA2FB7AD85}"/>
                          </a:ext>
                        </a:extLst>
                      </p:cNvPr>
                      <p:cNvPicPr/>
                      <p:nvPr/>
                    </p:nvPicPr>
                    <p:blipFill>
                      <a:blip r:embed="rId22"/>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AC6DB15F-E833-4C02-B6F1-0FEAF2A22BDC}"/>
              </a:ext>
            </a:extLst>
          </p:cNvPr>
          <p:cNvSpPr/>
          <p:nvPr userDrawn="1">
            <p:custDataLst>
              <p:tags r:id="rId20"/>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643" y="539752"/>
            <a:ext cx="6410216"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4361" y="1749425"/>
            <a:ext cx="5569928" cy="4573588"/>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50989" y="6472527"/>
            <a:ext cx="570143" cy="130607"/>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fld id="{748C5C32-6D68-40F5-94F4-3F99DE2D50BA}" type="datetime1">
              <a:rPr lang="en-US" smtClean="0">
                <a:solidFill>
                  <a:prstClr val="black"/>
                </a:solidFill>
                <a:latin typeface="Verdana"/>
                <a:ea typeface="+mn-ea"/>
                <a:cs typeface="+mn-cs"/>
              </a:rPr>
              <a:pPr defTabSz="685800" fontAlgn="auto">
                <a:spcBef>
                  <a:spcPts val="0"/>
                </a:spcBef>
                <a:spcAft>
                  <a:spcPts val="0"/>
                </a:spcAft>
              </a:pPr>
              <a:t>10/26/2021</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566392" y="6495438"/>
            <a:ext cx="261326" cy="130607"/>
          </a:xfrm>
          <a:prstGeom prst="rect">
            <a:avLst/>
          </a:prstGeom>
        </p:spPr>
        <p:txBody>
          <a:bodyPr vert="horz" lIns="0" tIns="0" rIns="0" bIns="0" rtlCol="0" anchor="ctr"/>
          <a:lstStyle>
            <a:lvl1pPr algn="r">
              <a:defRPr sz="600">
                <a:solidFill>
                  <a:schemeClr val="tx1"/>
                </a:solidFill>
              </a:defRPr>
            </a:lvl1pPr>
          </a:lstStyle>
          <a:p>
            <a:pPr defTabSz="685800" fontAlgn="auto">
              <a:spcBef>
                <a:spcPts val="0"/>
              </a:spcBef>
              <a:spcAft>
                <a:spcPts val="0"/>
              </a:spcAft>
            </a:pPr>
            <a:fld id="{9F29718E-E53E-4F01-9318-5CD72E98E741}" type="slidenum">
              <a:rPr lang="sv-SE" smtClean="0">
                <a:solidFill>
                  <a:prstClr val="black"/>
                </a:solidFill>
                <a:latin typeface="Verdana"/>
                <a:ea typeface="+mn-ea"/>
                <a:cs typeface="+mn-cs"/>
              </a:rPr>
              <a:pPr defTabSz="68580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a:off x="332643" y="360772"/>
            <a:ext cx="8477169"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5"/>
          <p:cNvSpPr txBox="1"/>
          <p:nvPr/>
        </p:nvSpPr>
        <p:spPr>
          <a:xfrm>
            <a:off x="9691310" y="6058885"/>
            <a:ext cx="1351878" cy="190551"/>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No </a:t>
            </a:r>
            <a:r>
              <a:rPr lang="sv-SE" sz="825" err="1">
                <a:solidFill>
                  <a:prstClr val="white"/>
                </a:solidFill>
                <a:latin typeface="Verdana"/>
                <a:ea typeface="+mn-ea"/>
                <a:cs typeface="+mn-cs"/>
              </a:rPr>
              <a:t>copy</a:t>
            </a:r>
            <a:r>
              <a:rPr lang="sv-SE" sz="825">
                <a:solidFill>
                  <a:prstClr val="white"/>
                </a:solidFill>
                <a:latin typeface="Verdana"/>
                <a:ea typeface="+mn-ea"/>
                <a:cs typeface="+mn-cs"/>
              </a:rPr>
              <a:t> </a:t>
            </a:r>
            <a:r>
              <a:rPr lang="sv-SE" sz="825" err="1">
                <a:solidFill>
                  <a:prstClr val="white"/>
                </a:solidFill>
                <a:latin typeface="Verdana"/>
                <a:ea typeface="+mn-ea"/>
                <a:cs typeface="+mn-cs"/>
              </a:rPr>
              <a:t>below</a:t>
            </a:r>
            <a:r>
              <a:rPr lang="sv-SE" sz="825">
                <a:solidFill>
                  <a:prstClr val="white"/>
                </a:solidFill>
                <a:latin typeface="Verdana"/>
                <a:ea typeface="+mn-ea"/>
                <a:cs typeface="+mn-cs"/>
              </a:rPr>
              <a:t> this </a:t>
            </a:r>
            <a:r>
              <a:rPr lang="sv-SE" sz="825" err="1">
                <a:solidFill>
                  <a:prstClr val="white"/>
                </a:solidFill>
                <a:latin typeface="Verdana"/>
                <a:ea typeface="+mn-ea"/>
                <a:cs typeface="+mn-cs"/>
              </a:rPr>
              <a:t>line</a:t>
            </a:r>
            <a:endParaRPr lang="sv-SE" sz="825">
              <a:solidFill>
                <a:prstClr val="white"/>
              </a:solidFill>
              <a:latin typeface="Verdana"/>
              <a:ea typeface="+mn-ea"/>
              <a:cs typeface="+mn-cs"/>
            </a:endParaRPr>
          </a:p>
        </p:txBody>
      </p:sp>
      <p:sp>
        <p:nvSpPr>
          <p:cNvPr id="53" name="TextBox 57"/>
          <p:cNvSpPr txBox="1"/>
          <p:nvPr/>
        </p:nvSpPr>
        <p:spPr>
          <a:xfrm>
            <a:off x="9691309" y="1796234"/>
            <a:ext cx="1108222" cy="317509"/>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Start of body copy</a:t>
            </a:r>
          </a:p>
          <a:p>
            <a:pPr defTabSz="685800" fontAlgn="auto">
              <a:spcBef>
                <a:spcPts val="0"/>
              </a:spcBef>
              <a:spcAft>
                <a:spcPts val="0"/>
              </a:spcAft>
            </a:pPr>
            <a:r>
              <a:rPr lang="sv-SE" sz="825">
                <a:solidFill>
                  <a:prstClr val="white"/>
                </a:solidFill>
                <a:latin typeface="Verdana"/>
                <a:ea typeface="+mn-ea"/>
                <a:cs typeface="+mn-cs"/>
              </a:rPr>
              <a:t>below this line</a:t>
            </a:r>
          </a:p>
        </p:txBody>
      </p:sp>
      <p:sp>
        <p:nvSpPr>
          <p:cNvPr id="54" name="TextBox 58"/>
          <p:cNvSpPr txBox="1"/>
          <p:nvPr/>
        </p:nvSpPr>
        <p:spPr>
          <a:xfrm>
            <a:off x="9691309" y="2583877"/>
            <a:ext cx="2322419" cy="2243073"/>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Standard font size:</a:t>
            </a:r>
          </a:p>
          <a:p>
            <a:pPr defTabSz="685800" fontAlgn="auto">
              <a:spcBef>
                <a:spcPts val="0"/>
              </a:spcBef>
              <a:spcAft>
                <a:spcPts val="0"/>
              </a:spcAft>
            </a:pPr>
            <a:r>
              <a:rPr lang="sv-SE" sz="825">
                <a:solidFill>
                  <a:prstClr val="white"/>
                </a:solidFill>
                <a:latin typeface="Verdana"/>
                <a:ea typeface="+mn-ea"/>
                <a:cs typeface="+mn-cs"/>
              </a:rPr>
              <a:t>Verdana 16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16 pt</a:t>
            </a:r>
          </a:p>
          <a:p>
            <a:pPr defTabSz="685800" fontAlgn="auto">
              <a:spcBef>
                <a:spcPts val="0"/>
              </a:spcBef>
              <a:spcAft>
                <a:spcPts val="0"/>
              </a:spcAft>
            </a:pPr>
            <a:r>
              <a:rPr lang="sv-SE" sz="825">
                <a:solidFill>
                  <a:prstClr val="white"/>
                </a:solidFill>
                <a:latin typeface="Verdana"/>
                <a:ea typeface="+mn-ea"/>
                <a:cs typeface="+mn-cs"/>
              </a:rPr>
              <a:t>Nordic blue</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b="1">
                <a:solidFill>
                  <a:prstClr val="white"/>
                </a:solidFill>
                <a:latin typeface="Verdana"/>
                <a:ea typeface="+mn-ea"/>
                <a:cs typeface="+mn-cs"/>
              </a:rPr>
              <a:t>Text intensive font size:</a:t>
            </a:r>
          </a:p>
          <a:p>
            <a:pPr defTabSz="685800" fontAlgn="auto">
              <a:spcBef>
                <a:spcPts val="0"/>
              </a:spcBef>
              <a:spcAft>
                <a:spcPts val="0"/>
              </a:spcAft>
            </a:pPr>
            <a:r>
              <a:rPr lang="sv-SE" sz="825">
                <a:solidFill>
                  <a:prstClr val="white"/>
                </a:solidFill>
                <a:latin typeface="Verdana"/>
                <a:ea typeface="+mn-ea"/>
                <a:cs typeface="+mn-cs"/>
              </a:rPr>
              <a:t>Verdana 12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12 pt</a:t>
            </a:r>
          </a:p>
          <a:p>
            <a:pPr defTabSz="685800" fontAlgn="auto">
              <a:spcBef>
                <a:spcPts val="0"/>
              </a:spcBef>
              <a:spcAft>
                <a:spcPts val="0"/>
              </a:spcAft>
            </a:pPr>
            <a:r>
              <a:rPr lang="sv-SE" sz="825">
                <a:solidFill>
                  <a:prstClr val="white"/>
                </a:solidFill>
                <a:latin typeface="Verdana"/>
                <a:ea typeface="+mn-ea"/>
                <a:cs typeface="+mn-cs"/>
              </a:rPr>
              <a:t>Nordic blue</a:t>
            </a:r>
          </a:p>
        </p:txBody>
      </p:sp>
      <p:sp>
        <p:nvSpPr>
          <p:cNvPr id="55" name="TextBox 59"/>
          <p:cNvSpPr txBox="1"/>
          <p:nvPr/>
        </p:nvSpPr>
        <p:spPr>
          <a:xfrm>
            <a:off x="9691309" y="490021"/>
            <a:ext cx="2322419" cy="444467"/>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Heading:</a:t>
            </a:r>
          </a:p>
          <a:p>
            <a:pPr defTabSz="685800" fontAlgn="auto">
              <a:spcBef>
                <a:spcPts val="0"/>
              </a:spcBef>
              <a:spcAft>
                <a:spcPts val="0"/>
              </a:spcAft>
            </a:pPr>
            <a:r>
              <a:rPr lang="sv-SE" sz="825">
                <a:solidFill>
                  <a:prstClr val="white"/>
                </a:solidFill>
                <a:latin typeface="Verdana"/>
                <a:ea typeface="+mn-ea"/>
                <a:cs typeface="+mn-cs"/>
              </a:rPr>
              <a:t>Verdana 30 pt</a:t>
            </a:r>
          </a:p>
          <a:p>
            <a:pPr defTabSz="685800" fontAlgn="auto">
              <a:spcBef>
                <a:spcPts val="0"/>
              </a:spcBef>
              <a:spcAft>
                <a:spcPts val="0"/>
              </a:spcAft>
            </a:pPr>
            <a:r>
              <a:rPr lang="sv-SE" sz="825">
                <a:solidFill>
                  <a:prstClr val="white"/>
                </a:solidFill>
                <a:latin typeface="Verdana"/>
                <a:ea typeface="+mn-ea"/>
                <a:cs typeface="+mn-cs"/>
              </a:rPr>
              <a:t>Nordic Blue</a:t>
            </a:r>
          </a:p>
        </p:txBody>
      </p:sp>
      <p:cxnSp>
        <p:nvCxnSpPr>
          <p:cNvPr id="45" name="Straight Connector 14"/>
          <p:cNvCxnSpPr/>
          <p:nvPr/>
        </p:nvCxnSpPr>
        <p:spPr>
          <a:xfrm flipV="1">
            <a:off x="32889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V="1">
            <a:off x="324772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4"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44"/>
          <p:cNvCxnSpPr/>
          <p:nvPr/>
        </p:nvCxnSpPr>
        <p:spPr>
          <a:xfrm flipH="1">
            <a:off x="-525792"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45"/>
          <p:cNvCxnSpPr/>
          <p:nvPr/>
        </p:nvCxnSpPr>
        <p:spPr>
          <a:xfrm flipH="1">
            <a:off x="-525792"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46"/>
          <p:cNvCxnSpPr/>
          <p:nvPr/>
        </p:nvCxnSpPr>
        <p:spPr>
          <a:xfrm flipH="1">
            <a:off x="-525792"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47"/>
          <p:cNvCxnSpPr/>
          <p:nvPr/>
        </p:nvCxnSpPr>
        <p:spPr>
          <a:xfrm flipH="1">
            <a:off x="-525792"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flipH="1">
            <a:off x="-525792"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49"/>
          <p:cNvCxnSpPr/>
          <p:nvPr/>
        </p:nvCxnSpPr>
        <p:spPr>
          <a:xfrm flipH="1">
            <a:off x="-525792"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50"/>
          <p:cNvCxnSpPr/>
          <p:nvPr/>
        </p:nvCxnSpPr>
        <p:spPr>
          <a:xfrm flipH="1">
            <a:off x="-525792"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51"/>
          <p:cNvCxnSpPr/>
          <p:nvPr/>
        </p:nvCxnSpPr>
        <p:spPr>
          <a:xfrm flipH="1">
            <a:off x="-525792"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2"/>
          <p:cNvCxnSpPr/>
          <p:nvPr/>
        </p:nvCxnSpPr>
        <p:spPr>
          <a:xfrm flipH="1">
            <a:off x="-525792"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53"/>
          <p:cNvCxnSpPr/>
          <p:nvPr/>
        </p:nvCxnSpPr>
        <p:spPr>
          <a:xfrm flipH="1">
            <a:off x="-525792" y="538357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44"/>
          <p:cNvCxnSpPr/>
          <p:nvPr/>
        </p:nvCxnSpPr>
        <p:spPr>
          <a:xfrm flipH="1">
            <a:off x="9264577"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45"/>
          <p:cNvCxnSpPr/>
          <p:nvPr/>
        </p:nvCxnSpPr>
        <p:spPr>
          <a:xfrm flipH="1">
            <a:off x="9264577"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46"/>
          <p:cNvCxnSpPr/>
          <p:nvPr/>
        </p:nvCxnSpPr>
        <p:spPr>
          <a:xfrm flipH="1">
            <a:off x="9264577"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47"/>
          <p:cNvCxnSpPr/>
          <p:nvPr/>
        </p:nvCxnSpPr>
        <p:spPr>
          <a:xfrm flipH="1">
            <a:off x="9264577"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48"/>
          <p:cNvCxnSpPr/>
          <p:nvPr/>
        </p:nvCxnSpPr>
        <p:spPr>
          <a:xfrm flipH="1">
            <a:off x="9264577"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p:nvCxnSpPr>
        <p:spPr>
          <a:xfrm flipH="1">
            <a:off x="9264577"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50"/>
          <p:cNvCxnSpPr/>
          <p:nvPr/>
        </p:nvCxnSpPr>
        <p:spPr>
          <a:xfrm flipH="1">
            <a:off x="9264577"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51"/>
          <p:cNvCxnSpPr/>
          <p:nvPr/>
        </p:nvCxnSpPr>
        <p:spPr>
          <a:xfrm flipH="1">
            <a:off x="9264577"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52"/>
          <p:cNvCxnSpPr/>
          <p:nvPr/>
        </p:nvCxnSpPr>
        <p:spPr>
          <a:xfrm flipH="1">
            <a:off x="9264577"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53"/>
          <p:cNvCxnSpPr/>
          <p:nvPr/>
        </p:nvCxnSpPr>
        <p:spPr>
          <a:xfrm flipH="1">
            <a:off x="9264577" y="5377657"/>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48"/>
          <p:cNvCxnSpPr/>
          <p:nvPr/>
        </p:nvCxnSpPr>
        <p:spPr>
          <a:xfrm flipH="1">
            <a:off x="-525792"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48"/>
          <p:cNvCxnSpPr/>
          <p:nvPr/>
        </p:nvCxnSpPr>
        <p:spPr>
          <a:xfrm flipH="1">
            <a:off x="9264577"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3"/>
          <a:stretch>
            <a:fillRect/>
          </a:stretch>
        </p:blipFill>
        <p:spPr>
          <a:xfrm>
            <a:off x="7980300" y="543602"/>
            <a:ext cx="820800" cy="172967"/>
          </a:xfrm>
          <a:prstGeom prst="rect">
            <a:avLst/>
          </a:prstGeom>
        </p:spPr>
      </p:pic>
    </p:spTree>
    <p:extLst>
      <p:ext uri="{BB962C8B-B14F-4D97-AF65-F5344CB8AC3E}">
        <p14:creationId xmlns:p14="http://schemas.microsoft.com/office/powerpoint/2010/main" val="16469959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lvl1pPr algn="l" defTabSz="685757"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57"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57"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6" indent="-174936"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27" indent="-204457" algn="l" defTabSz="685757"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100" indent="-129600"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505" indent="-145800" algn="l" defTabSz="685757"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70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7"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6"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57" rtl="0" eaLnBrk="1" latinLnBrk="0" hangingPunct="1">
        <a:defRPr sz="1350" kern="1200">
          <a:solidFill>
            <a:schemeClr val="tx1"/>
          </a:solidFill>
          <a:latin typeface="+mn-lt"/>
          <a:ea typeface="+mn-ea"/>
          <a:cs typeface="+mn-cs"/>
        </a:defRPr>
      </a:lvl1pPr>
      <a:lvl2pPr marL="342878"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5" algn="l" defTabSz="685757" rtl="0" eaLnBrk="1" latinLnBrk="0" hangingPunct="1">
        <a:defRPr sz="1350" kern="1200">
          <a:solidFill>
            <a:schemeClr val="tx1"/>
          </a:solidFill>
          <a:latin typeface="+mn-lt"/>
          <a:ea typeface="+mn-ea"/>
          <a:cs typeface="+mn-cs"/>
        </a:defRPr>
      </a:lvl4pPr>
      <a:lvl5pPr marL="1371513" algn="l" defTabSz="685757" rtl="0" eaLnBrk="1" latinLnBrk="0" hangingPunct="1">
        <a:defRPr sz="1350" kern="1200">
          <a:solidFill>
            <a:schemeClr val="tx1"/>
          </a:solidFill>
          <a:latin typeface="+mn-lt"/>
          <a:ea typeface="+mn-ea"/>
          <a:cs typeface="+mn-cs"/>
        </a:defRPr>
      </a:lvl5pPr>
      <a:lvl6pPr marL="1714391" algn="l" defTabSz="685757" rtl="0" eaLnBrk="1" latinLnBrk="0" hangingPunct="1">
        <a:defRPr sz="1350" kern="1200">
          <a:solidFill>
            <a:schemeClr val="tx1"/>
          </a:solidFill>
          <a:latin typeface="+mn-lt"/>
          <a:ea typeface="+mn-ea"/>
          <a:cs typeface="+mn-cs"/>
        </a:defRPr>
      </a:lvl6pPr>
      <a:lvl7pPr marL="2057270" algn="l" defTabSz="685757" rtl="0" eaLnBrk="1" latinLnBrk="0" hangingPunct="1">
        <a:defRPr sz="1350" kern="1200">
          <a:solidFill>
            <a:schemeClr val="tx1"/>
          </a:solidFill>
          <a:latin typeface="+mn-lt"/>
          <a:ea typeface="+mn-ea"/>
          <a:cs typeface="+mn-cs"/>
        </a:defRPr>
      </a:lvl7pPr>
      <a:lvl8pPr marL="2400149" algn="l" defTabSz="685757" rtl="0" eaLnBrk="1" latinLnBrk="0" hangingPunct="1">
        <a:defRPr sz="1350" kern="1200">
          <a:solidFill>
            <a:schemeClr val="tx1"/>
          </a:solidFill>
          <a:latin typeface="+mn-lt"/>
          <a:ea typeface="+mn-ea"/>
          <a:cs typeface="+mn-cs"/>
        </a:defRPr>
      </a:lvl8pPr>
      <a:lvl9pPr marL="2743027"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6006">
          <p15:clr>
            <a:srgbClr val="F26B43"/>
          </p15:clr>
        </p15:guide>
        <p15:guide id="3" pos="3204">
          <p15:clr>
            <a:srgbClr val="F26B43"/>
          </p15:clr>
        </p15:guide>
        <p15:guide id="4" pos="216">
          <p15:clr>
            <a:srgbClr val="F26B43"/>
          </p15:clr>
        </p15:guide>
        <p15:guide id="5" orient="horz" pos="1218">
          <p15:clr>
            <a:srgbClr val="F26B43"/>
          </p15:clr>
        </p15:guide>
        <p15:guide id="6" pos="330">
          <p15:clr>
            <a:srgbClr val="F26B43"/>
          </p15:clr>
        </p15:guide>
        <p15:guide id="7" pos="5910">
          <p15:clr>
            <a:srgbClr val="F26B43"/>
          </p15:clr>
        </p15:guide>
        <p15:guide id="8" orient="horz" pos="1094">
          <p15:clr>
            <a:srgbClr val="F26B43"/>
          </p15:clr>
        </p15:guide>
        <p15:guide id="9"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F70656F-68BD-4A86-9A21-604B88845249}"/>
              </a:ext>
            </a:extLst>
          </p:cNvPr>
          <p:cNvGraphicFramePr>
            <a:graphicFrameLocks noChangeAspect="1"/>
          </p:cNvGraphicFramePr>
          <p:nvPr userDrawn="1">
            <p:custDataLst>
              <p:tags r:id="rId19"/>
            </p:custData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spid="_x0000_s6147" name="think-cell Slide" r:id="rId21" imgW="421" imgH="420" progId="TCLayout.ActiveDocument.1">
                  <p:embed/>
                </p:oleObj>
              </mc:Choice>
              <mc:Fallback>
                <p:oleObj name="think-cell Slide" r:id="rId21" imgW="421" imgH="420" progId="TCLayout.ActiveDocument.1">
                  <p:embed/>
                  <p:pic>
                    <p:nvPicPr>
                      <p:cNvPr id="8" name="Objekt 7" hidden="1">
                        <a:extLst>
                          <a:ext uri="{FF2B5EF4-FFF2-40B4-BE49-F238E27FC236}">
                            <a16:creationId xmlns:a16="http://schemas.microsoft.com/office/drawing/2014/main" id="{7F70656F-68BD-4A86-9A21-604B88845249}"/>
                          </a:ext>
                        </a:extLst>
                      </p:cNvPr>
                      <p:cNvPicPr/>
                      <p:nvPr/>
                    </p:nvPicPr>
                    <p:blipFill>
                      <a:blip r:embed="rId22"/>
                      <a:stretch>
                        <a:fillRect/>
                      </a:stretch>
                    </p:blipFill>
                    <p:spPr>
                      <a:xfrm>
                        <a:off x="1466" y="1588"/>
                        <a:ext cx="1466"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4BEE3E00-0938-4415-888B-4F9B6695A650}"/>
              </a:ext>
            </a:extLst>
          </p:cNvPr>
          <p:cNvSpPr/>
          <p:nvPr userDrawn="1">
            <p:custDataLst>
              <p:tags r:id="rId20"/>
            </p:custDataLst>
          </p:nvPr>
        </p:nvSpPr>
        <p:spPr>
          <a:xfrm>
            <a:off x="0" y="0"/>
            <a:ext cx="146539"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643" y="539752"/>
            <a:ext cx="6410216"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4361" y="1749425"/>
            <a:ext cx="5569928" cy="4573588"/>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50989" y="6472527"/>
            <a:ext cx="570143" cy="130607"/>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fld id="{748C5C32-6D68-40F5-94F4-3F99DE2D50BA}" type="datetime1">
              <a:rPr lang="en-US" smtClean="0">
                <a:solidFill>
                  <a:prstClr val="black"/>
                </a:solidFill>
                <a:latin typeface="Verdana"/>
                <a:ea typeface="+mn-ea"/>
                <a:cs typeface="+mn-cs"/>
              </a:rPr>
              <a:pPr defTabSz="685800" fontAlgn="auto">
                <a:spcBef>
                  <a:spcPts val="0"/>
                </a:spcBef>
                <a:spcAft>
                  <a:spcPts val="0"/>
                </a:spcAft>
              </a:pPr>
              <a:t>10/26/2021</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566392" y="6495438"/>
            <a:ext cx="261326" cy="130607"/>
          </a:xfrm>
          <a:prstGeom prst="rect">
            <a:avLst/>
          </a:prstGeom>
        </p:spPr>
        <p:txBody>
          <a:bodyPr vert="horz" lIns="0" tIns="0" rIns="0" bIns="0" rtlCol="0" anchor="ctr"/>
          <a:lstStyle>
            <a:lvl1pPr algn="r">
              <a:defRPr sz="600">
                <a:solidFill>
                  <a:schemeClr val="tx1"/>
                </a:solidFill>
              </a:defRPr>
            </a:lvl1pPr>
          </a:lstStyle>
          <a:p>
            <a:pPr defTabSz="685800" fontAlgn="auto">
              <a:spcBef>
                <a:spcPts val="0"/>
              </a:spcBef>
              <a:spcAft>
                <a:spcPts val="0"/>
              </a:spcAft>
            </a:pPr>
            <a:fld id="{9F29718E-E53E-4F01-9318-5CD72E98E741}" type="slidenum">
              <a:rPr lang="sv-SE" smtClean="0">
                <a:solidFill>
                  <a:prstClr val="black"/>
                </a:solidFill>
                <a:latin typeface="Verdana"/>
                <a:ea typeface="+mn-ea"/>
                <a:cs typeface="+mn-cs"/>
              </a:rPr>
              <a:pPr defTabSz="68580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a:off x="332643" y="360772"/>
            <a:ext cx="8477169"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5"/>
          <p:cNvSpPr txBox="1"/>
          <p:nvPr/>
        </p:nvSpPr>
        <p:spPr>
          <a:xfrm>
            <a:off x="9691310" y="6058885"/>
            <a:ext cx="1351878" cy="190551"/>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No </a:t>
            </a:r>
            <a:r>
              <a:rPr lang="sv-SE" sz="825" err="1">
                <a:solidFill>
                  <a:prstClr val="white"/>
                </a:solidFill>
                <a:latin typeface="Verdana"/>
                <a:ea typeface="+mn-ea"/>
                <a:cs typeface="+mn-cs"/>
              </a:rPr>
              <a:t>copy</a:t>
            </a:r>
            <a:r>
              <a:rPr lang="sv-SE" sz="825">
                <a:solidFill>
                  <a:prstClr val="white"/>
                </a:solidFill>
                <a:latin typeface="Verdana"/>
                <a:ea typeface="+mn-ea"/>
                <a:cs typeface="+mn-cs"/>
              </a:rPr>
              <a:t> </a:t>
            </a:r>
            <a:r>
              <a:rPr lang="sv-SE" sz="825" err="1">
                <a:solidFill>
                  <a:prstClr val="white"/>
                </a:solidFill>
                <a:latin typeface="Verdana"/>
                <a:ea typeface="+mn-ea"/>
                <a:cs typeface="+mn-cs"/>
              </a:rPr>
              <a:t>below</a:t>
            </a:r>
            <a:r>
              <a:rPr lang="sv-SE" sz="825">
                <a:solidFill>
                  <a:prstClr val="white"/>
                </a:solidFill>
                <a:latin typeface="Verdana"/>
                <a:ea typeface="+mn-ea"/>
                <a:cs typeface="+mn-cs"/>
              </a:rPr>
              <a:t> this </a:t>
            </a:r>
            <a:r>
              <a:rPr lang="sv-SE" sz="825" err="1">
                <a:solidFill>
                  <a:prstClr val="white"/>
                </a:solidFill>
                <a:latin typeface="Verdana"/>
                <a:ea typeface="+mn-ea"/>
                <a:cs typeface="+mn-cs"/>
              </a:rPr>
              <a:t>line</a:t>
            </a:r>
            <a:endParaRPr lang="sv-SE" sz="825">
              <a:solidFill>
                <a:prstClr val="white"/>
              </a:solidFill>
              <a:latin typeface="Verdana"/>
              <a:ea typeface="+mn-ea"/>
              <a:cs typeface="+mn-cs"/>
            </a:endParaRPr>
          </a:p>
        </p:txBody>
      </p:sp>
      <p:sp>
        <p:nvSpPr>
          <p:cNvPr id="53" name="TextBox 57"/>
          <p:cNvSpPr txBox="1"/>
          <p:nvPr/>
        </p:nvSpPr>
        <p:spPr>
          <a:xfrm>
            <a:off x="9691309" y="1796234"/>
            <a:ext cx="1108222" cy="317509"/>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Start of body copy</a:t>
            </a:r>
          </a:p>
          <a:p>
            <a:pPr defTabSz="685800" fontAlgn="auto">
              <a:spcBef>
                <a:spcPts val="0"/>
              </a:spcBef>
              <a:spcAft>
                <a:spcPts val="0"/>
              </a:spcAft>
            </a:pPr>
            <a:r>
              <a:rPr lang="sv-SE" sz="825">
                <a:solidFill>
                  <a:prstClr val="white"/>
                </a:solidFill>
                <a:latin typeface="Verdana"/>
                <a:ea typeface="+mn-ea"/>
                <a:cs typeface="+mn-cs"/>
              </a:rPr>
              <a:t>below this line</a:t>
            </a:r>
          </a:p>
        </p:txBody>
      </p:sp>
      <p:sp>
        <p:nvSpPr>
          <p:cNvPr id="54" name="TextBox 58"/>
          <p:cNvSpPr txBox="1"/>
          <p:nvPr/>
        </p:nvSpPr>
        <p:spPr>
          <a:xfrm>
            <a:off x="9691309" y="2583877"/>
            <a:ext cx="2322419" cy="2243073"/>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Standard font size:</a:t>
            </a:r>
          </a:p>
          <a:p>
            <a:pPr defTabSz="685800" fontAlgn="auto">
              <a:spcBef>
                <a:spcPts val="0"/>
              </a:spcBef>
              <a:spcAft>
                <a:spcPts val="0"/>
              </a:spcAft>
            </a:pPr>
            <a:r>
              <a:rPr lang="sv-SE" sz="825">
                <a:solidFill>
                  <a:prstClr val="white"/>
                </a:solidFill>
                <a:latin typeface="Verdana"/>
                <a:ea typeface="+mn-ea"/>
                <a:cs typeface="+mn-cs"/>
              </a:rPr>
              <a:t>Verdana 16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16 pt</a:t>
            </a:r>
          </a:p>
          <a:p>
            <a:pPr defTabSz="685800" fontAlgn="auto">
              <a:spcBef>
                <a:spcPts val="0"/>
              </a:spcBef>
              <a:spcAft>
                <a:spcPts val="0"/>
              </a:spcAft>
            </a:pPr>
            <a:r>
              <a:rPr lang="sv-SE" sz="825">
                <a:solidFill>
                  <a:prstClr val="white"/>
                </a:solidFill>
                <a:latin typeface="Verdana"/>
                <a:ea typeface="+mn-ea"/>
                <a:cs typeface="+mn-cs"/>
              </a:rPr>
              <a:t>Nordic blue</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b="1">
                <a:solidFill>
                  <a:prstClr val="white"/>
                </a:solidFill>
                <a:latin typeface="Verdana"/>
                <a:ea typeface="+mn-ea"/>
                <a:cs typeface="+mn-cs"/>
              </a:rPr>
              <a:t>Text intensive font size:</a:t>
            </a:r>
          </a:p>
          <a:p>
            <a:pPr defTabSz="685800" fontAlgn="auto">
              <a:spcBef>
                <a:spcPts val="0"/>
              </a:spcBef>
              <a:spcAft>
                <a:spcPts val="0"/>
              </a:spcAft>
            </a:pPr>
            <a:r>
              <a:rPr lang="sv-SE" sz="825">
                <a:solidFill>
                  <a:prstClr val="white"/>
                </a:solidFill>
                <a:latin typeface="Verdana"/>
                <a:ea typeface="+mn-ea"/>
                <a:cs typeface="+mn-cs"/>
              </a:rPr>
              <a:t>Verdana 12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12 pt</a:t>
            </a:r>
          </a:p>
          <a:p>
            <a:pPr defTabSz="685800" fontAlgn="auto">
              <a:spcBef>
                <a:spcPts val="0"/>
              </a:spcBef>
              <a:spcAft>
                <a:spcPts val="0"/>
              </a:spcAft>
            </a:pPr>
            <a:r>
              <a:rPr lang="sv-SE" sz="825">
                <a:solidFill>
                  <a:prstClr val="white"/>
                </a:solidFill>
                <a:latin typeface="Verdana"/>
                <a:ea typeface="+mn-ea"/>
                <a:cs typeface="+mn-cs"/>
              </a:rPr>
              <a:t>Nordic blue</a:t>
            </a:r>
          </a:p>
        </p:txBody>
      </p:sp>
      <p:sp>
        <p:nvSpPr>
          <p:cNvPr id="55" name="TextBox 59"/>
          <p:cNvSpPr txBox="1"/>
          <p:nvPr/>
        </p:nvSpPr>
        <p:spPr>
          <a:xfrm>
            <a:off x="9691309" y="490021"/>
            <a:ext cx="2322419" cy="444467"/>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Heading:</a:t>
            </a:r>
          </a:p>
          <a:p>
            <a:pPr defTabSz="685800" fontAlgn="auto">
              <a:spcBef>
                <a:spcPts val="0"/>
              </a:spcBef>
              <a:spcAft>
                <a:spcPts val="0"/>
              </a:spcAft>
            </a:pPr>
            <a:r>
              <a:rPr lang="sv-SE" sz="825">
                <a:solidFill>
                  <a:prstClr val="white"/>
                </a:solidFill>
                <a:latin typeface="Verdana"/>
                <a:ea typeface="+mn-ea"/>
                <a:cs typeface="+mn-cs"/>
              </a:rPr>
              <a:t>Verdana 30 pt</a:t>
            </a:r>
          </a:p>
          <a:p>
            <a:pPr defTabSz="685800" fontAlgn="auto">
              <a:spcBef>
                <a:spcPts val="0"/>
              </a:spcBef>
              <a:spcAft>
                <a:spcPts val="0"/>
              </a:spcAft>
            </a:pPr>
            <a:r>
              <a:rPr lang="sv-SE" sz="825">
                <a:solidFill>
                  <a:prstClr val="white"/>
                </a:solidFill>
                <a:latin typeface="Verdana"/>
                <a:ea typeface="+mn-ea"/>
                <a:cs typeface="+mn-cs"/>
              </a:rPr>
              <a:t>Nordic Blue</a:t>
            </a:r>
          </a:p>
        </p:txBody>
      </p:sp>
      <p:cxnSp>
        <p:nvCxnSpPr>
          <p:cNvPr id="45" name="Straight Connector 14"/>
          <p:cNvCxnSpPr/>
          <p:nvPr/>
        </p:nvCxnSpPr>
        <p:spPr>
          <a:xfrm flipV="1">
            <a:off x="32889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V="1">
            <a:off x="324772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4"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44"/>
          <p:cNvCxnSpPr/>
          <p:nvPr/>
        </p:nvCxnSpPr>
        <p:spPr>
          <a:xfrm flipH="1">
            <a:off x="-525792"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45"/>
          <p:cNvCxnSpPr/>
          <p:nvPr/>
        </p:nvCxnSpPr>
        <p:spPr>
          <a:xfrm flipH="1">
            <a:off x="-525792"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46"/>
          <p:cNvCxnSpPr/>
          <p:nvPr/>
        </p:nvCxnSpPr>
        <p:spPr>
          <a:xfrm flipH="1">
            <a:off x="-525792"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47"/>
          <p:cNvCxnSpPr/>
          <p:nvPr/>
        </p:nvCxnSpPr>
        <p:spPr>
          <a:xfrm flipH="1">
            <a:off x="-525792"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flipH="1">
            <a:off x="-525792"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49"/>
          <p:cNvCxnSpPr/>
          <p:nvPr/>
        </p:nvCxnSpPr>
        <p:spPr>
          <a:xfrm flipH="1">
            <a:off x="-525792"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50"/>
          <p:cNvCxnSpPr/>
          <p:nvPr/>
        </p:nvCxnSpPr>
        <p:spPr>
          <a:xfrm flipH="1">
            <a:off x="-525792"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51"/>
          <p:cNvCxnSpPr/>
          <p:nvPr/>
        </p:nvCxnSpPr>
        <p:spPr>
          <a:xfrm flipH="1">
            <a:off x="-525792"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2"/>
          <p:cNvCxnSpPr/>
          <p:nvPr/>
        </p:nvCxnSpPr>
        <p:spPr>
          <a:xfrm flipH="1">
            <a:off x="-525792"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53"/>
          <p:cNvCxnSpPr/>
          <p:nvPr/>
        </p:nvCxnSpPr>
        <p:spPr>
          <a:xfrm flipH="1">
            <a:off x="-525792" y="538357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44"/>
          <p:cNvCxnSpPr/>
          <p:nvPr/>
        </p:nvCxnSpPr>
        <p:spPr>
          <a:xfrm flipH="1">
            <a:off x="9264577"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45"/>
          <p:cNvCxnSpPr/>
          <p:nvPr/>
        </p:nvCxnSpPr>
        <p:spPr>
          <a:xfrm flipH="1">
            <a:off x="9264577"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46"/>
          <p:cNvCxnSpPr/>
          <p:nvPr/>
        </p:nvCxnSpPr>
        <p:spPr>
          <a:xfrm flipH="1">
            <a:off x="9264577"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47"/>
          <p:cNvCxnSpPr/>
          <p:nvPr/>
        </p:nvCxnSpPr>
        <p:spPr>
          <a:xfrm flipH="1">
            <a:off x="9264577"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48"/>
          <p:cNvCxnSpPr/>
          <p:nvPr/>
        </p:nvCxnSpPr>
        <p:spPr>
          <a:xfrm flipH="1">
            <a:off x="9264577"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p:nvCxnSpPr>
        <p:spPr>
          <a:xfrm flipH="1">
            <a:off x="9264577"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50"/>
          <p:cNvCxnSpPr/>
          <p:nvPr/>
        </p:nvCxnSpPr>
        <p:spPr>
          <a:xfrm flipH="1">
            <a:off x="9264577"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51"/>
          <p:cNvCxnSpPr/>
          <p:nvPr/>
        </p:nvCxnSpPr>
        <p:spPr>
          <a:xfrm flipH="1">
            <a:off x="9264577"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52"/>
          <p:cNvCxnSpPr/>
          <p:nvPr/>
        </p:nvCxnSpPr>
        <p:spPr>
          <a:xfrm flipH="1">
            <a:off x="9264577"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53"/>
          <p:cNvCxnSpPr/>
          <p:nvPr/>
        </p:nvCxnSpPr>
        <p:spPr>
          <a:xfrm flipH="1">
            <a:off x="9264577" y="5377657"/>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48"/>
          <p:cNvCxnSpPr/>
          <p:nvPr/>
        </p:nvCxnSpPr>
        <p:spPr>
          <a:xfrm flipH="1">
            <a:off x="-525792"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48"/>
          <p:cNvCxnSpPr/>
          <p:nvPr/>
        </p:nvCxnSpPr>
        <p:spPr>
          <a:xfrm flipH="1">
            <a:off x="9264577"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3"/>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12916956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sldNum="0" hdr="0" ftr="0" dt="0"/>
  <p:txStyles>
    <p:titleStyle>
      <a:lvl1pPr algn="l" defTabSz="685757"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57"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57"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6" indent="-174936"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27" indent="-204457" algn="l" defTabSz="685757"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100" indent="-129600"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505" indent="-145800" algn="l" defTabSz="685757"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70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7"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6"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57" rtl="0" eaLnBrk="1" latinLnBrk="0" hangingPunct="1">
        <a:defRPr sz="1350" kern="1200">
          <a:solidFill>
            <a:schemeClr val="tx1"/>
          </a:solidFill>
          <a:latin typeface="+mn-lt"/>
          <a:ea typeface="+mn-ea"/>
          <a:cs typeface="+mn-cs"/>
        </a:defRPr>
      </a:lvl1pPr>
      <a:lvl2pPr marL="342878"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5" algn="l" defTabSz="685757" rtl="0" eaLnBrk="1" latinLnBrk="0" hangingPunct="1">
        <a:defRPr sz="1350" kern="1200">
          <a:solidFill>
            <a:schemeClr val="tx1"/>
          </a:solidFill>
          <a:latin typeface="+mn-lt"/>
          <a:ea typeface="+mn-ea"/>
          <a:cs typeface="+mn-cs"/>
        </a:defRPr>
      </a:lvl4pPr>
      <a:lvl5pPr marL="1371513" algn="l" defTabSz="685757" rtl="0" eaLnBrk="1" latinLnBrk="0" hangingPunct="1">
        <a:defRPr sz="1350" kern="1200">
          <a:solidFill>
            <a:schemeClr val="tx1"/>
          </a:solidFill>
          <a:latin typeface="+mn-lt"/>
          <a:ea typeface="+mn-ea"/>
          <a:cs typeface="+mn-cs"/>
        </a:defRPr>
      </a:lvl5pPr>
      <a:lvl6pPr marL="1714391" algn="l" defTabSz="685757" rtl="0" eaLnBrk="1" latinLnBrk="0" hangingPunct="1">
        <a:defRPr sz="1350" kern="1200">
          <a:solidFill>
            <a:schemeClr val="tx1"/>
          </a:solidFill>
          <a:latin typeface="+mn-lt"/>
          <a:ea typeface="+mn-ea"/>
          <a:cs typeface="+mn-cs"/>
        </a:defRPr>
      </a:lvl6pPr>
      <a:lvl7pPr marL="2057270" algn="l" defTabSz="685757" rtl="0" eaLnBrk="1" latinLnBrk="0" hangingPunct="1">
        <a:defRPr sz="1350" kern="1200">
          <a:solidFill>
            <a:schemeClr val="tx1"/>
          </a:solidFill>
          <a:latin typeface="+mn-lt"/>
          <a:ea typeface="+mn-ea"/>
          <a:cs typeface="+mn-cs"/>
        </a:defRPr>
      </a:lvl7pPr>
      <a:lvl8pPr marL="2400149" algn="l" defTabSz="685757" rtl="0" eaLnBrk="1" latinLnBrk="0" hangingPunct="1">
        <a:defRPr sz="1350" kern="1200">
          <a:solidFill>
            <a:schemeClr val="tx1"/>
          </a:solidFill>
          <a:latin typeface="+mn-lt"/>
          <a:ea typeface="+mn-ea"/>
          <a:cs typeface="+mn-cs"/>
        </a:defRPr>
      </a:lvl8pPr>
      <a:lvl9pPr marL="2743027"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6006">
          <p15:clr>
            <a:srgbClr val="F26B43"/>
          </p15:clr>
        </p15:guide>
        <p15:guide id="3" pos="3204">
          <p15:clr>
            <a:srgbClr val="F26B43"/>
          </p15:clr>
        </p15:guide>
        <p15:guide id="4" pos="216">
          <p15:clr>
            <a:srgbClr val="F26B43"/>
          </p15:clr>
        </p15:guide>
        <p15:guide id="5" orient="horz" pos="1218">
          <p15:clr>
            <a:srgbClr val="F26B43"/>
          </p15:clr>
        </p15:guide>
        <p15:guide id="6" pos="330">
          <p15:clr>
            <a:srgbClr val="F26B43"/>
          </p15:clr>
        </p15:guide>
        <p15:guide id="7" pos="5910">
          <p15:clr>
            <a:srgbClr val="F26B43"/>
          </p15:clr>
        </p15:guide>
        <p15:guide id="8" orient="horz" pos="1094">
          <p15:clr>
            <a:srgbClr val="F26B43"/>
          </p15:clr>
        </p15:guide>
        <p15:guide id="9"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6475"/>
            <a:ext cx="8045450" cy="1143000"/>
          </a:xfrm>
        </p:spPr>
        <p:txBody>
          <a:bodyPr/>
          <a:lstStyle/>
          <a:p>
            <a:pPr eaLnBrk="1" hangingPunct="1"/>
            <a:r>
              <a:rPr lang="sv-SE" sz="5400" dirty="0">
                <a:ea typeface="ヒラギノ角ゴ Pro W3"/>
                <a:cs typeface="ヒラギノ角ゴ Pro W3"/>
              </a:rPr>
              <a:t>Avtal 2020-2023</a:t>
            </a:r>
          </a:p>
        </p:txBody>
      </p:sp>
      <p:sp>
        <p:nvSpPr>
          <p:cNvPr id="15363" name="Underrubrik 2"/>
          <p:cNvSpPr>
            <a:spLocks noGrp="1"/>
          </p:cNvSpPr>
          <p:nvPr>
            <p:ph type="subTitle" idx="1"/>
          </p:nvPr>
        </p:nvSpPr>
        <p:spPr>
          <a:xfrm>
            <a:off x="641350" y="2332038"/>
            <a:ext cx="8045450" cy="3849687"/>
          </a:xfrm>
        </p:spPr>
        <p:txBody>
          <a:bodyPr/>
          <a:lstStyle/>
          <a:p>
            <a:pPr eaLnBrk="1" hangingPunct="1"/>
            <a:r>
              <a:rPr lang="en-US" dirty="0" err="1">
                <a:ea typeface="ヒラギノ角ゴ Pro W3"/>
                <a:cs typeface="ヒラギノ角ゴ Pro W3"/>
              </a:rPr>
              <a:t>Medlemsmöte</a:t>
            </a:r>
            <a:endParaRPr lang="en-US" dirty="0">
              <a:ea typeface="ヒラギノ角ゴ Pro W3"/>
              <a:cs typeface="ヒラギノ角ゴ Pro W3"/>
            </a:endParaRPr>
          </a:p>
        </p:txBody>
      </p:sp>
    </p:spTree>
    <p:extLst>
      <p:ext uri="{BB962C8B-B14F-4D97-AF65-F5344CB8AC3E}">
        <p14:creationId xmlns:p14="http://schemas.microsoft.com/office/powerpoint/2010/main" val="1234162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Förbättringar i 80-90-100</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dirty="0"/>
              <a:t>Arbetsgivaren inte ensidigt kan fatta beslut att ändra hur uttaget för arbetstidsförkortningen ska ske.</a:t>
            </a:r>
          </a:p>
          <a:p>
            <a:endParaRPr lang="sv-SE" dirty="0"/>
          </a:p>
          <a:p>
            <a:r>
              <a:rPr lang="sv-SE" dirty="0"/>
              <a:t>Ex. om man är överens om att ha en ledig dag/vecka – kan chefen inte ensidigt ändra till att ta ut arbetstidsförkortningen varje dag. (=jobba 6 </a:t>
            </a:r>
            <a:r>
              <a:rPr lang="sv-SE" dirty="0" err="1"/>
              <a:t>tim</a:t>
            </a:r>
            <a:r>
              <a:rPr lang="sv-SE" dirty="0"/>
              <a:t> 5 min varje dag)</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10</a:t>
            </a:fld>
            <a:endParaRPr lang="sv-SE"/>
          </a:p>
        </p:txBody>
      </p:sp>
    </p:spTree>
    <p:extLst>
      <p:ext uri="{BB962C8B-B14F-4D97-AF65-F5344CB8AC3E}">
        <p14:creationId xmlns:p14="http://schemas.microsoft.com/office/powerpoint/2010/main" val="3915365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Mertidstaket sänks</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3132306"/>
            <a:ext cx="8045450" cy="914400"/>
          </a:xfrm>
        </p:spPr>
        <p:txBody>
          <a:bodyPr/>
          <a:lstStyle/>
          <a:p>
            <a:r>
              <a:rPr lang="sv-SE" dirty="0"/>
              <a:t>Närmar man sig taket innebär det att anställningsgraden är för låg i förhållande till vad man i praktiken arbetar.</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11</a:t>
            </a:fld>
            <a:endParaRPr lang="sv-SE"/>
          </a:p>
        </p:txBody>
      </p:sp>
      <p:graphicFrame>
        <p:nvGraphicFramePr>
          <p:cNvPr id="7" name="Tabell 7">
            <a:extLst>
              <a:ext uri="{FF2B5EF4-FFF2-40B4-BE49-F238E27FC236}">
                <a16:creationId xmlns:a16="http://schemas.microsoft.com/office/drawing/2014/main" id="{2362ED72-4EBC-4FAF-A677-01C0B0C6D493}"/>
              </a:ext>
            </a:extLst>
          </p:cNvPr>
          <p:cNvGraphicFramePr>
            <a:graphicFrameLocks/>
          </p:cNvGraphicFramePr>
          <p:nvPr>
            <p:extLst>
              <p:ext uri="{D42A27DB-BD31-4B8C-83A1-F6EECF244321}">
                <p14:modId xmlns:p14="http://schemas.microsoft.com/office/powerpoint/2010/main" val="3794480920"/>
              </p:ext>
            </p:extLst>
          </p:nvPr>
        </p:nvGraphicFramePr>
        <p:xfrm>
          <a:off x="641350" y="1884565"/>
          <a:ext cx="8045448" cy="111252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3154801428"/>
                    </a:ext>
                  </a:extLst>
                </a:gridCol>
                <a:gridCol w="2681816">
                  <a:extLst>
                    <a:ext uri="{9D8B030D-6E8A-4147-A177-3AD203B41FA5}">
                      <a16:colId xmlns:a16="http://schemas.microsoft.com/office/drawing/2014/main" val="2696882851"/>
                    </a:ext>
                  </a:extLst>
                </a:gridCol>
                <a:gridCol w="2681816">
                  <a:extLst>
                    <a:ext uri="{9D8B030D-6E8A-4147-A177-3AD203B41FA5}">
                      <a16:colId xmlns:a16="http://schemas.microsoft.com/office/drawing/2014/main" val="98817303"/>
                    </a:ext>
                  </a:extLst>
                </a:gridCol>
              </a:tblGrid>
              <a:tr h="370840">
                <a:tc>
                  <a:txBody>
                    <a:bodyPr/>
                    <a:lstStyle/>
                    <a:p>
                      <a:pPr algn="ctr"/>
                      <a:r>
                        <a:rPr lang="sv-SE" dirty="0"/>
                        <a:t>Tidigare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t>Avtal 2017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t>2021</a:t>
                      </a:r>
                    </a:p>
                  </a:txBody>
                  <a:tcPr/>
                </a:tc>
                <a:extLst>
                  <a:ext uri="{0D108BD9-81ED-4DB2-BD59-A6C34878D82A}">
                    <a16:rowId xmlns:a16="http://schemas.microsoft.com/office/drawing/2014/main" val="1829509523"/>
                  </a:ext>
                </a:extLst>
              </a:tr>
              <a:tr h="370840">
                <a:tc>
                  <a:txBody>
                    <a:bodyPr/>
                    <a:lstStyle/>
                    <a:p>
                      <a:pPr algn="ctr"/>
                      <a:r>
                        <a:rPr lang="sv-SE" dirty="0"/>
                        <a:t>Mertid max 175 </a:t>
                      </a:r>
                      <a:r>
                        <a:rPr lang="sv-SE" dirty="0" err="1"/>
                        <a:t>tim</a:t>
                      </a:r>
                      <a:endParaRPr lang="sv-SE" dirty="0"/>
                    </a:p>
                  </a:txBody>
                  <a:tcPr/>
                </a:tc>
                <a:tc>
                  <a:txBody>
                    <a:bodyPr/>
                    <a:lstStyle/>
                    <a:p>
                      <a:pPr algn="ctr"/>
                      <a:r>
                        <a:rPr lang="sv-SE" dirty="0"/>
                        <a:t>160 </a:t>
                      </a:r>
                      <a:r>
                        <a:rPr lang="sv-SE" dirty="0" err="1"/>
                        <a:t>tim</a:t>
                      </a:r>
                      <a:endParaRPr lang="sv-SE" dirty="0"/>
                    </a:p>
                  </a:txBody>
                  <a:tcPr/>
                </a:tc>
                <a:tc>
                  <a:txBody>
                    <a:bodyPr/>
                    <a:lstStyle/>
                    <a:p>
                      <a:pPr algn="ctr"/>
                      <a:r>
                        <a:rPr lang="sv-SE" dirty="0"/>
                        <a:t>150 </a:t>
                      </a:r>
                      <a:r>
                        <a:rPr lang="sv-SE" dirty="0" err="1"/>
                        <a:t>tim</a:t>
                      </a:r>
                      <a:endParaRPr lang="sv-SE" dirty="0"/>
                    </a:p>
                  </a:txBody>
                  <a:tcPr/>
                </a:tc>
                <a:extLst>
                  <a:ext uri="{0D108BD9-81ED-4DB2-BD59-A6C34878D82A}">
                    <a16:rowId xmlns:a16="http://schemas.microsoft.com/office/drawing/2014/main" val="702504717"/>
                  </a:ext>
                </a:extLst>
              </a:tr>
              <a:tr h="370840">
                <a:tc>
                  <a:txBody>
                    <a:bodyPr/>
                    <a:lstStyle/>
                    <a:p>
                      <a:pPr algn="ctr"/>
                      <a:r>
                        <a:rPr lang="sv-SE" dirty="0"/>
                        <a:t>Totalt max 250 </a:t>
                      </a:r>
                      <a:r>
                        <a:rPr lang="sv-SE" dirty="0" err="1"/>
                        <a:t>tim</a:t>
                      </a:r>
                      <a:endParaRPr lang="sv-SE" dirty="0"/>
                    </a:p>
                  </a:txBody>
                  <a:tcPr/>
                </a:tc>
                <a:tc>
                  <a:txBody>
                    <a:bodyPr/>
                    <a:lstStyle/>
                    <a:p>
                      <a:pPr algn="ctr"/>
                      <a:r>
                        <a:rPr lang="sv-SE" dirty="0"/>
                        <a:t>265 </a:t>
                      </a:r>
                      <a:r>
                        <a:rPr lang="sv-SE" dirty="0" err="1"/>
                        <a:t>tim</a:t>
                      </a:r>
                      <a:endParaRPr lang="sv-SE" dirty="0"/>
                    </a:p>
                  </a:txBody>
                  <a:tcPr/>
                </a:tc>
                <a:tc>
                  <a:txBody>
                    <a:bodyPr/>
                    <a:lstStyle/>
                    <a:p>
                      <a:pPr algn="ctr"/>
                      <a:r>
                        <a:rPr lang="sv-SE" dirty="0"/>
                        <a:t>270 </a:t>
                      </a:r>
                      <a:r>
                        <a:rPr lang="sv-SE" dirty="0" err="1"/>
                        <a:t>tim</a:t>
                      </a:r>
                      <a:endParaRPr lang="sv-SE" dirty="0"/>
                    </a:p>
                  </a:txBody>
                  <a:tcPr/>
                </a:tc>
                <a:extLst>
                  <a:ext uri="{0D108BD9-81ED-4DB2-BD59-A6C34878D82A}">
                    <a16:rowId xmlns:a16="http://schemas.microsoft.com/office/drawing/2014/main" val="2917619249"/>
                  </a:ext>
                </a:extLst>
              </a:tr>
            </a:tbl>
          </a:graphicData>
        </a:graphic>
      </p:graphicFrame>
      <p:graphicFrame>
        <p:nvGraphicFramePr>
          <p:cNvPr id="8" name="Tabell 7">
            <a:extLst>
              <a:ext uri="{FF2B5EF4-FFF2-40B4-BE49-F238E27FC236}">
                <a16:creationId xmlns:a16="http://schemas.microsoft.com/office/drawing/2014/main" id="{F40F5994-7687-443A-A2E7-C69892D936DC}"/>
              </a:ext>
            </a:extLst>
          </p:cNvPr>
          <p:cNvGraphicFramePr>
            <a:graphicFrameLocks/>
          </p:cNvGraphicFramePr>
          <p:nvPr>
            <p:extLst>
              <p:ext uri="{D42A27DB-BD31-4B8C-83A1-F6EECF244321}">
                <p14:modId xmlns:p14="http://schemas.microsoft.com/office/powerpoint/2010/main" val="540818443"/>
              </p:ext>
            </p:extLst>
          </p:nvPr>
        </p:nvGraphicFramePr>
        <p:xfrm>
          <a:off x="549276" y="5066202"/>
          <a:ext cx="8045448" cy="73152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3154801428"/>
                    </a:ext>
                  </a:extLst>
                </a:gridCol>
                <a:gridCol w="2681816">
                  <a:extLst>
                    <a:ext uri="{9D8B030D-6E8A-4147-A177-3AD203B41FA5}">
                      <a16:colId xmlns:a16="http://schemas.microsoft.com/office/drawing/2014/main" val="2696882851"/>
                    </a:ext>
                  </a:extLst>
                </a:gridCol>
                <a:gridCol w="2681816">
                  <a:extLst>
                    <a:ext uri="{9D8B030D-6E8A-4147-A177-3AD203B41FA5}">
                      <a16:colId xmlns:a16="http://schemas.microsoft.com/office/drawing/2014/main" val="98817303"/>
                    </a:ext>
                  </a:extLst>
                </a:gridCol>
              </a:tblGrid>
              <a:tr h="257937">
                <a:tc>
                  <a:txBody>
                    <a:bodyPr/>
                    <a:lstStyle/>
                    <a:p>
                      <a:pPr algn="ctr"/>
                      <a:r>
                        <a:rPr lang="sv-SE" dirty="0"/>
                        <a:t>Tidigare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t>Avtal 2017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t>2021</a:t>
                      </a:r>
                    </a:p>
                  </a:txBody>
                  <a:tcPr/>
                </a:tc>
                <a:extLst>
                  <a:ext uri="{0D108BD9-81ED-4DB2-BD59-A6C34878D82A}">
                    <a16:rowId xmlns:a16="http://schemas.microsoft.com/office/drawing/2014/main" val="1829509523"/>
                  </a:ext>
                </a:extLst>
              </a:tr>
              <a:tr h="257937">
                <a:tc>
                  <a:txBody>
                    <a:bodyPr/>
                    <a:lstStyle/>
                    <a:p>
                      <a:pPr algn="ctr"/>
                      <a:r>
                        <a:rPr lang="sv-SE" dirty="0"/>
                        <a:t>Övertid max 200 </a:t>
                      </a:r>
                      <a:r>
                        <a:rPr lang="sv-SE" dirty="0" err="1"/>
                        <a:t>tim</a:t>
                      </a:r>
                      <a:endParaRPr lang="sv-SE" dirty="0"/>
                    </a:p>
                  </a:txBody>
                  <a:tcPr/>
                </a:tc>
                <a:tc>
                  <a:txBody>
                    <a:bodyPr/>
                    <a:lstStyle/>
                    <a:p>
                      <a:pPr algn="ctr"/>
                      <a:r>
                        <a:rPr lang="sv-SE" dirty="0"/>
                        <a:t>210 </a:t>
                      </a:r>
                      <a:r>
                        <a:rPr lang="sv-SE" dirty="0" err="1"/>
                        <a:t>tim</a:t>
                      </a:r>
                      <a:endParaRPr lang="sv-SE" dirty="0"/>
                    </a:p>
                  </a:txBody>
                  <a:tcPr/>
                </a:tc>
                <a:tc>
                  <a:txBody>
                    <a:bodyPr/>
                    <a:lstStyle/>
                    <a:p>
                      <a:pPr algn="ctr"/>
                      <a:r>
                        <a:rPr lang="sv-SE" dirty="0"/>
                        <a:t>225 </a:t>
                      </a:r>
                      <a:r>
                        <a:rPr lang="sv-SE" dirty="0" err="1"/>
                        <a:t>tim</a:t>
                      </a:r>
                      <a:endParaRPr lang="sv-SE" dirty="0"/>
                    </a:p>
                  </a:txBody>
                  <a:tcPr/>
                </a:tc>
                <a:extLst>
                  <a:ext uri="{0D108BD9-81ED-4DB2-BD59-A6C34878D82A}">
                    <a16:rowId xmlns:a16="http://schemas.microsoft.com/office/drawing/2014/main" val="702504717"/>
                  </a:ext>
                </a:extLst>
              </a:tr>
            </a:tbl>
          </a:graphicData>
        </a:graphic>
      </p:graphicFrame>
      <p:sp>
        <p:nvSpPr>
          <p:cNvPr id="9" name="Rubrik 1">
            <a:extLst>
              <a:ext uri="{FF2B5EF4-FFF2-40B4-BE49-F238E27FC236}">
                <a16:creationId xmlns:a16="http://schemas.microsoft.com/office/drawing/2014/main" id="{C979BC65-3CED-4EF9-B894-33A59DB9C631}"/>
              </a:ext>
            </a:extLst>
          </p:cNvPr>
          <p:cNvSpPr txBox="1">
            <a:spLocks/>
          </p:cNvSpPr>
          <p:nvPr/>
        </p:nvSpPr>
        <p:spPr bwMode="auto">
          <a:xfrm>
            <a:off x="549274" y="4240095"/>
            <a:ext cx="804545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3200"/>
              </a:lnSpc>
              <a:spcBef>
                <a:spcPct val="0"/>
              </a:spcBef>
              <a:spcAft>
                <a:spcPct val="0"/>
              </a:spcAft>
              <a:defRPr sz="3600" b="1" kern="1200">
                <a:solidFill>
                  <a:schemeClr val="tx1"/>
                </a:solidFill>
                <a:latin typeface="+mj-lt"/>
                <a:ea typeface="ヒラギノ角ゴ Pro W3" charset="0"/>
                <a:cs typeface="ヒラギノ角ゴ Pro W3" charset="0"/>
              </a:defRPr>
            </a:lvl1pPr>
            <a:lvl2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2pPr>
            <a:lvl3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3pPr>
            <a:lvl4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4pPr>
            <a:lvl5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5pPr>
            <a:lvl6pPr marL="4572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6pPr>
            <a:lvl7pPr marL="9144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7pPr>
            <a:lvl8pPr marL="13716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8pPr>
            <a:lvl9pPr marL="18288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9pPr>
          </a:lstStyle>
          <a:p>
            <a:r>
              <a:rPr lang="sv-SE" dirty="0"/>
              <a:t>Övertidstaket höjs</a:t>
            </a:r>
          </a:p>
        </p:txBody>
      </p:sp>
    </p:spTree>
    <p:extLst>
      <p:ext uri="{BB962C8B-B14F-4D97-AF65-F5344CB8AC3E}">
        <p14:creationId xmlns:p14="http://schemas.microsoft.com/office/powerpoint/2010/main" val="199369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Arbetsgrupp om semesterväxling</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dirty="0"/>
              <a:t>Vårt yrkande om semesterväxling innebär möjlighet att inför varje år växla semestertillägget mot fler antal lediga dagar. </a:t>
            </a:r>
          </a:p>
          <a:p>
            <a:r>
              <a:rPr lang="sv-SE" dirty="0" err="1"/>
              <a:t>Postnord</a:t>
            </a:r>
            <a:r>
              <a:rPr lang="sv-SE" dirty="0"/>
              <a:t> upphandlar ett nytt lönerapporteringssystem</a:t>
            </a:r>
            <a:r>
              <a:rPr lang="sv-SE"/>
              <a:t>. </a:t>
            </a:r>
          </a:p>
          <a:p>
            <a:r>
              <a:rPr lang="sv-SE"/>
              <a:t>Nytt </a:t>
            </a:r>
            <a:r>
              <a:rPr lang="sv-SE" dirty="0"/>
              <a:t>system på plats Q3 2022. </a:t>
            </a:r>
          </a:p>
          <a:p>
            <a:r>
              <a:rPr lang="sv-SE" dirty="0"/>
              <a:t>Detta var ett var våra medlemmars viktigaste yrkanden i avtalsenkäten</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12</a:t>
            </a:fld>
            <a:endParaRPr lang="sv-SE"/>
          </a:p>
        </p:txBody>
      </p:sp>
    </p:spTree>
    <p:extLst>
      <p:ext uri="{BB962C8B-B14F-4D97-AF65-F5344CB8AC3E}">
        <p14:creationId xmlns:p14="http://schemas.microsoft.com/office/powerpoint/2010/main" val="1554948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20E971-2973-49B8-BCA1-306936DA8251}"/>
              </a:ext>
            </a:extLst>
          </p:cNvPr>
          <p:cNvSpPr>
            <a:spLocks noGrp="1"/>
          </p:cNvSpPr>
          <p:nvPr>
            <p:ph type="title"/>
          </p:nvPr>
        </p:nvSpPr>
        <p:spPr/>
        <p:txBody>
          <a:bodyPr/>
          <a:lstStyle/>
          <a:p>
            <a:r>
              <a:rPr lang="sv-SE" dirty="0"/>
              <a:t>Beräkning av VAB avdrag</a:t>
            </a:r>
          </a:p>
        </p:txBody>
      </p:sp>
      <p:sp>
        <p:nvSpPr>
          <p:cNvPr id="3" name="Platshållare för innehåll 2">
            <a:extLst>
              <a:ext uri="{FF2B5EF4-FFF2-40B4-BE49-F238E27FC236}">
                <a16:creationId xmlns:a16="http://schemas.microsoft.com/office/drawing/2014/main" id="{63FF5C24-3975-46E2-8A09-A38148E7A5DB}"/>
              </a:ext>
            </a:extLst>
          </p:cNvPr>
          <p:cNvSpPr>
            <a:spLocks noGrp="1"/>
          </p:cNvSpPr>
          <p:nvPr>
            <p:ph idx="1"/>
          </p:nvPr>
        </p:nvSpPr>
        <p:spPr/>
        <p:txBody>
          <a:bodyPr/>
          <a:lstStyle/>
          <a:p>
            <a:r>
              <a:rPr lang="sv-SE" dirty="0"/>
              <a:t>Tidigare dagsavdrag ersätts med timavdrag</a:t>
            </a:r>
          </a:p>
          <a:p>
            <a:endParaRPr lang="sv-SE" dirty="0"/>
          </a:p>
          <a:p>
            <a:r>
              <a:rPr lang="sv-SE" dirty="0"/>
              <a:t>Medlemmarna måste anmäla timavdrag till Försäkringskassan</a:t>
            </a:r>
          </a:p>
          <a:p>
            <a:endParaRPr lang="sv-SE" dirty="0"/>
          </a:p>
          <a:p>
            <a:r>
              <a:rPr lang="sv-SE" dirty="0"/>
              <a:t>Uppge de antal timmar man har på schemat den dag man är hemma</a:t>
            </a:r>
          </a:p>
          <a:p>
            <a:endParaRPr lang="sv-SE" dirty="0"/>
          </a:p>
          <a:p>
            <a:r>
              <a:rPr lang="sv-SE" dirty="0"/>
              <a:t>Gäller fr. o. m. 1 februari 2021</a:t>
            </a:r>
          </a:p>
        </p:txBody>
      </p:sp>
      <p:sp>
        <p:nvSpPr>
          <p:cNvPr id="4" name="Platshållare för datum 3">
            <a:extLst>
              <a:ext uri="{FF2B5EF4-FFF2-40B4-BE49-F238E27FC236}">
                <a16:creationId xmlns:a16="http://schemas.microsoft.com/office/drawing/2014/main" id="{4CDBB491-0AB9-4184-808A-1CD99B54B908}"/>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FCFF404E-CC2E-44E6-9872-81CCF3A1F7C6}"/>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8C0D0697-CC3C-40DD-96E1-0A91CC83432D}"/>
              </a:ext>
            </a:extLst>
          </p:cNvPr>
          <p:cNvSpPr>
            <a:spLocks noGrp="1"/>
          </p:cNvSpPr>
          <p:nvPr>
            <p:ph type="sldNum" sz="quarter" idx="12"/>
          </p:nvPr>
        </p:nvSpPr>
        <p:spPr/>
        <p:txBody>
          <a:bodyPr/>
          <a:lstStyle/>
          <a:p>
            <a:pPr>
              <a:defRPr/>
            </a:pPr>
            <a:fld id="{AB37993C-634C-4ADE-8E7C-9F0D87FDCC85}" type="slidenum">
              <a:rPr lang="sv-SE" smtClean="0"/>
              <a:pPr>
                <a:defRPr/>
              </a:pPr>
              <a:t>13</a:t>
            </a:fld>
            <a:endParaRPr lang="sv-SE"/>
          </a:p>
        </p:txBody>
      </p:sp>
    </p:spTree>
    <p:extLst>
      <p:ext uri="{BB962C8B-B14F-4D97-AF65-F5344CB8AC3E}">
        <p14:creationId xmlns:p14="http://schemas.microsoft.com/office/powerpoint/2010/main" val="7791588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Kollektivavtalsskrivning om övervakning</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dirty="0"/>
              <a:t>GPS-övervakning blir allt vanligare inom paketverksamhet på svensk arbetsmarknad.</a:t>
            </a:r>
          </a:p>
          <a:p>
            <a:r>
              <a:rPr lang="sv-SE" dirty="0"/>
              <a:t>En kollektivavtalsskrivning om arbetsgivarens skyldigheter gentemot fackliga organisationer.</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14</a:t>
            </a:fld>
            <a:endParaRPr lang="sv-SE"/>
          </a:p>
        </p:txBody>
      </p:sp>
    </p:spTree>
    <p:extLst>
      <p:ext uri="{BB962C8B-B14F-4D97-AF65-F5344CB8AC3E}">
        <p14:creationId xmlns:p14="http://schemas.microsoft.com/office/powerpoint/2010/main" val="2238993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1E45B820-0FDC-4834-A846-CC31C3F58277}"/>
              </a:ext>
            </a:extLst>
          </p:cNvPr>
          <p:cNvSpPr>
            <a:spLocks noGrp="1"/>
          </p:cNvSpPr>
          <p:nvPr>
            <p:ph type="title"/>
          </p:nvPr>
        </p:nvSpPr>
        <p:spPr/>
        <p:txBody>
          <a:bodyPr/>
          <a:lstStyle/>
          <a:p>
            <a:br>
              <a:rPr lang="sv-SE" dirty="0"/>
            </a:br>
            <a:br>
              <a:rPr lang="sv-SE" dirty="0"/>
            </a:br>
            <a:r>
              <a:rPr lang="sv-SE" dirty="0"/>
              <a:t>Vad ville motparten</a:t>
            </a:r>
          </a:p>
        </p:txBody>
      </p:sp>
      <p:sp>
        <p:nvSpPr>
          <p:cNvPr id="11" name="Platshållare för text 10">
            <a:extLst>
              <a:ext uri="{FF2B5EF4-FFF2-40B4-BE49-F238E27FC236}">
                <a16:creationId xmlns:a16="http://schemas.microsoft.com/office/drawing/2014/main" id="{C56D5D2F-79F6-48BD-9780-1A0E0D3DAD2B}"/>
              </a:ext>
            </a:extLst>
          </p:cNvPr>
          <p:cNvSpPr>
            <a:spLocks noGrp="1"/>
          </p:cNvSpPr>
          <p:nvPr>
            <p:ph type="body" idx="1"/>
          </p:nvPr>
        </p:nvSpPr>
        <p:spPr/>
        <p:txBody>
          <a:bodyPr/>
          <a:lstStyle/>
          <a:p>
            <a:r>
              <a:rPr lang="sv-SE" dirty="0"/>
              <a:t>PostNord</a:t>
            </a:r>
          </a:p>
        </p:txBody>
      </p:sp>
      <p:sp>
        <p:nvSpPr>
          <p:cNvPr id="12" name="Platshållare för innehåll 11">
            <a:extLst>
              <a:ext uri="{FF2B5EF4-FFF2-40B4-BE49-F238E27FC236}">
                <a16:creationId xmlns:a16="http://schemas.microsoft.com/office/drawing/2014/main" id="{9EEE03EE-4D5B-4051-A146-26F7E6332471}"/>
              </a:ext>
            </a:extLst>
          </p:cNvPr>
          <p:cNvSpPr>
            <a:spLocks noGrp="1"/>
          </p:cNvSpPr>
          <p:nvPr>
            <p:ph sz="half" idx="2"/>
          </p:nvPr>
        </p:nvSpPr>
        <p:spPr/>
        <p:txBody>
          <a:bodyPr/>
          <a:lstStyle/>
          <a:p>
            <a:r>
              <a:rPr lang="sv-SE" dirty="0"/>
              <a:t>Till att börja med ingenting som var kopplat till PVA</a:t>
            </a:r>
          </a:p>
          <a:p>
            <a:endParaRPr lang="sv-SE" dirty="0"/>
          </a:p>
          <a:p>
            <a:r>
              <a:rPr lang="sv-SE" dirty="0"/>
              <a:t>Ändra beräkning av VAB-avdraget</a:t>
            </a:r>
          </a:p>
        </p:txBody>
      </p:sp>
      <p:sp>
        <p:nvSpPr>
          <p:cNvPr id="13" name="Platshållare för text 12">
            <a:extLst>
              <a:ext uri="{FF2B5EF4-FFF2-40B4-BE49-F238E27FC236}">
                <a16:creationId xmlns:a16="http://schemas.microsoft.com/office/drawing/2014/main" id="{D4CAAEBF-6F57-4B98-BBF9-2DD00A539191}"/>
              </a:ext>
            </a:extLst>
          </p:cNvPr>
          <p:cNvSpPr>
            <a:spLocks noGrp="1"/>
          </p:cNvSpPr>
          <p:nvPr>
            <p:ph type="body" sz="quarter" idx="3"/>
          </p:nvPr>
        </p:nvSpPr>
        <p:spPr/>
        <p:txBody>
          <a:bodyPr/>
          <a:lstStyle/>
          <a:p>
            <a:r>
              <a:rPr lang="sv-SE" dirty="0"/>
              <a:t>Almega</a:t>
            </a:r>
          </a:p>
        </p:txBody>
      </p:sp>
      <p:sp>
        <p:nvSpPr>
          <p:cNvPr id="14" name="Platshållare för innehåll 13">
            <a:extLst>
              <a:ext uri="{FF2B5EF4-FFF2-40B4-BE49-F238E27FC236}">
                <a16:creationId xmlns:a16="http://schemas.microsoft.com/office/drawing/2014/main" id="{6B7D6138-6F61-4206-9037-7EF94AB19172}"/>
              </a:ext>
            </a:extLst>
          </p:cNvPr>
          <p:cNvSpPr>
            <a:spLocks noGrp="1"/>
          </p:cNvSpPr>
          <p:nvPr>
            <p:ph sz="quarter" idx="4"/>
          </p:nvPr>
        </p:nvSpPr>
        <p:spPr/>
        <p:txBody>
          <a:bodyPr/>
          <a:lstStyle/>
          <a:p>
            <a:r>
              <a:rPr lang="sv-SE" dirty="0"/>
              <a:t>Separera löptiden för bransch och lokala avtal</a:t>
            </a:r>
          </a:p>
          <a:p>
            <a:r>
              <a:rPr lang="sv-SE" dirty="0"/>
              <a:t>Ny anställningsform, avtalad visstid</a:t>
            </a:r>
          </a:p>
          <a:p>
            <a:r>
              <a:rPr lang="sv-SE" dirty="0"/>
              <a:t>Ändra begränsningsperioden från 3 månader till 12 månader</a:t>
            </a:r>
          </a:p>
          <a:p>
            <a:r>
              <a:rPr lang="sv-SE" dirty="0"/>
              <a:t>Avveckla </a:t>
            </a:r>
            <a:r>
              <a:rPr lang="sv-SE" dirty="0" err="1"/>
              <a:t>flexpensionen</a:t>
            </a:r>
            <a:r>
              <a:rPr lang="sv-SE" dirty="0"/>
              <a:t> 18-24 år</a:t>
            </a:r>
          </a:p>
        </p:txBody>
      </p:sp>
      <p:sp>
        <p:nvSpPr>
          <p:cNvPr id="4" name="Platshållare för datum 3">
            <a:extLst>
              <a:ext uri="{FF2B5EF4-FFF2-40B4-BE49-F238E27FC236}">
                <a16:creationId xmlns:a16="http://schemas.microsoft.com/office/drawing/2014/main" id="{0D84309D-C3C9-49CC-B366-2E34A6AFB590}"/>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CE7DE08-B604-45D4-9DBC-C040C6CC4084}"/>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58F239DC-C999-4932-93B0-0C9D33F6DDBB}"/>
              </a:ext>
            </a:extLst>
          </p:cNvPr>
          <p:cNvSpPr>
            <a:spLocks noGrp="1"/>
          </p:cNvSpPr>
          <p:nvPr>
            <p:ph type="sldNum" sz="quarter" idx="12"/>
          </p:nvPr>
        </p:nvSpPr>
        <p:spPr/>
        <p:txBody>
          <a:bodyPr/>
          <a:lstStyle/>
          <a:p>
            <a:pPr>
              <a:defRPr/>
            </a:pPr>
            <a:fld id="{AB37993C-634C-4ADE-8E7C-9F0D87FDCC85}" type="slidenum">
              <a:rPr lang="sv-SE" smtClean="0"/>
              <a:pPr>
                <a:defRPr/>
              </a:pPr>
              <a:t>15</a:t>
            </a:fld>
            <a:endParaRPr lang="sv-SE"/>
          </a:p>
        </p:txBody>
      </p:sp>
    </p:spTree>
    <p:extLst>
      <p:ext uri="{BB962C8B-B14F-4D97-AF65-F5344CB8AC3E}">
        <p14:creationId xmlns:p14="http://schemas.microsoft.com/office/powerpoint/2010/main" val="728101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674686"/>
            <a:ext cx="8045450" cy="1183143"/>
          </a:xfrm>
        </p:spPr>
        <p:txBody>
          <a:bodyPr/>
          <a:lstStyle/>
          <a:p>
            <a:r>
              <a:rPr lang="sv-SE" dirty="0"/>
              <a:t>Vad uppnådde vi</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1538514"/>
            <a:ext cx="8045450" cy="4644800"/>
          </a:xfrm>
        </p:spPr>
        <p:txBody>
          <a:bodyPr/>
          <a:lstStyle/>
          <a:p>
            <a:pPr marL="0" indent="0">
              <a:buNone/>
            </a:pPr>
            <a:endParaRPr lang="sv-SE" dirty="0"/>
          </a:p>
          <a:p>
            <a:r>
              <a:rPr lang="sv-SE" dirty="0"/>
              <a:t>Löneökningar i krontal och procent.</a:t>
            </a:r>
          </a:p>
          <a:p>
            <a:r>
              <a:rPr lang="sv-SE" dirty="0"/>
              <a:t>Parterna ska tillsätta en arbetsgrupp om semesterväxling. </a:t>
            </a:r>
          </a:p>
          <a:p>
            <a:r>
              <a:rPr lang="sv-SE" dirty="0"/>
              <a:t>Extra avsättning till tjänstepension.</a:t>
            </a:r>
          </a:p>
          <a:p>
            <a:r>
              <a:rPr lang="sv-SE" dirty="0"/>
              <a:t>Samtliga tillägg och ersättningar höjs med 2,9 procent 1 mars 2021 och 1,8 procent 2022. </a:t>
            </a:r>
          </a:p>
          <a:p>
            <a:r>
              <a:rPr lang="sv-SE" dirty="0"/>
              <a:t>Kraftig höjning av schemaändringstillägget.</a:t>
            </a:r>
          </a:p>
          <a:p>
            <a:r>
              <a:rPr lang="sv-SE" dirty="0"/>
              <a:t>Kollektivavtalsreglering om övervakning. </a:t>
            </a:r>
          </a:p>
          <a:p>
            <a:r>
              <a:rPr lang="sv-SE" dirty="0"/>
              <a:t>Förbättringar i 80-90-100. </a:t>
            </a:r>
          </a:p>
          <a:p>
            <a:r>
              <a:rPr lang="sv-SE" dirty="0"/>
              <a:t>Mertidstaket sänks från 160 h/år till 150 h/år. </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16</a:t>
            </a:fld>
            <a:endParaRPr lang="sv-SE"/>
          </a:p>
        </p:txBody>
      </p:sp>
    </p:spTree>
    <p:extLst>
      <p:ext uri="{BB962C8B-B14F-4D97-AF65-F5344CB8AC3E}">
        <p14:creationId xmlns:p14="http://schemas.microsoft.com/office/powerpoint/2010/main" val="1582956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1004888"/>
            <a:ext cx="8045450" cy="930916"/>
          </a:xfrm>
        </p:spPr>
        <p:txBody>
          <a:bodyPr/>
          <a:lstStyle/>
          <a:p>
            <a:r>
              <a:rPr lang="sv-SE" dirty="0"/>
              <a:t>Info från Seko Posten om nya avtalet</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endParaRPr lang="sv-SE" dirty="0"/>
          </a:p>
          <a:p>
            <a:r>
              <a:rPr lang="sv-SE" dirty="0"/>
              <a:t>Medlemsinformation vecka 1 och 2</a:t>
            </a:r>
          </a:p>
          <a:p>
            <a:r>
              <a:rPr lang="sv-SE" dirty="0"/>
              <a:t>Medlemsmöten</a:t>
            </a:r>
          </a:p>
          <a:p>
            <a:r>
              <a:rPr lang="sv-SE" dirty="0"/>
              <a:t>Nya avtalet kommer läggas upp på Seko Postens hemsida</a:t>
            </a:r>
          </a:p>
          <a:p>
            <a:r>
              <a:rPr lang="sv-SE" dirty="0"/>
              <a:t>Extra avtalsnummer av Seko Postens medlemstidning. </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17</a:t>
            </a:fld>
            <a:endParaRPr lang="sv-SE"/>
          </a:p>
        </p:txBody>
      </p:sp>
    </p:spTree>
    <p:extLst>
      <p:ext uri="{BB962C8B-B14F-4D97-AF65-F5344CB8AC3E}">
        <p14:creationId xmlns:p14="http://schemas.microsoft.com/office/powerpoint/2010/main" val="2092632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9802CD-3EDE-41B5-8C69-B1C255895082}"/>
              </a:ext>
            </a:extLst>
          </p:cNvPr>
          <p:cNvSpPr>
            <a:spLocks noGrp="1"/>
          </p:cNvSpPr>
          <p:nvPr>
            <p:ph type="title"/>
          </p:nvPr>
        </p:nvSpPr>
        <p:spPr/>
        <p:txBody>
          <a:bodyPr/>
          <a:lstStyle/>
          <a:p>
            <a:r>
              <a:rPr lang="sv-SE" dirty="0"/>
              <a:t>Era frågor</a:t>
            </a:r>
          </a:p>
        </p:txBody>
      </p:sp>
      <p:sp>
        <p:nvSpPr>
          <p:cNvPr id="3" name="Platshållare för innehåll 2">
            <a:extLst>
              <a:ext uri="{FF2B5EF4-FFF2-40B4-BE49-F238E27FC236}">
                <a16:creationId xmlns:a16="http://schemas.microsoft.com/office/drawing/2014/main" id="{C690BCE8-8A6A-44D6-9953-49FF7F4AEB70}"/>
              </a:ext>
            </a:extLst>
          </p:cNvPr>
          <p:cNvSpPr>
            <a:spLocks noGrp="1"/>
          </p:cNvSpPr>
          <p:nvPr>
            <p:ph idx="1"/>
          </p:nvPr>
        </p:nvSpPr>
        <p:spPr/>
        <p:txBody>
          <a:bodyPr/>
          <a:lstStyle/>
          <a:p>
            <a:endParaRPr lang="sv-SE" dirty="0"/>
          </a:p>
          <a:p>
            <a:endParaRPr lang="sv-SE" dirty="0"/>
          </a:p>
          <a:p>
            <a:endParaRPr lang="sv-SE" dirty="0"/>
          </a:p>
          <a:p>
            <a:endParaRPr lang="sv-SE" dirty="0"/>
          </a:p>
          <a:p>
            <a:endParaRPr lang="sv-SE" dirty="0"/>
          </a:p>
          <a:p>
            <a:endParaRPr lang="sv-SE" dirty="0"/>
          </a:p>
          <a:p>
            <a:r>
              <a:rPr lang="sv-SE" dirty="0"/>
              <a:t>Tack för idag!</a:t>
            </a:r>
          </a:p>
        </p:txBody>
      </p:sp>
      <p:sp>
        <p:nvSpPr>
          <p:cNvPr id="4" name="Platshållare för datum 3">
            <a:extLst>
              <a:ext uri="{FF2B5EF4-FFF2-40B4-BE49-F238E27FC236}">
                <a16:creationId xmlns:a16="http://schemas.microsoft.com/office/drawing/2014/main" id="{07CC7362-EC0C-4AC0-816F-326FB4E36AA6}"/>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1D8D97B0-A1BB-4B73-8FDE-6DBC13A436AE}"/>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5F99ABA3-C5E9-4D0A-9616-EDFC2A385E7A}"/>
              </a:ext>
            </a:extLst>
          </p:cNvPr>
          <p:cNvSpPr>
            <a:spLocks noGrp="1"/>
          </p:cNvSpPr>
          <p:nvPr>
            <p:ph type="sldNum" sz="quarter" idx="12"/>
          </p:nvPr>
        </p:nvSpPr>
        <p:spPr/>
        <p:txBody>
          <a:bodyPr/>
          <a:lstStyle/>
          <a:p>
            <a:pPr>
              <a:defRPr/>
            </a:pPr>
            <a:fld id="{AB37993C-634C-4ADE-8E7C-9F0D87FDCC85}" type="slidenum">
              <a:rPr lang="sv-SE" smtClean="0"/>
              <a:pPr>
                <a:defRPr/>
              </a:pPr>
              <a:t>18</a:t>
            </a:fld>
            <a:endParaRPr lang="sv-SE"/>
          </a:p>
        </p:txBody>
      </p:sp>
    </p:spTree>
    <p:extLst>
      <p:ext uri="{BB962C8B-B14F-4D97-AF65-F5344CB8AC3E}">
        <p14:creationId xmlns:p14="http://schemas.microsoft.com/office/powerpoint/2010/main" val="37467501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32D35-AA7D-43B9-BD0C-48DF5A9D726B}"/>
              </a:ext>
            </a:extLst>
          </p:cNvPr>
          <p:cNvSpPr>
            <a:spLocks noGrp="1"/>
          </p:cNvSpPr>
          <p:nvPr>
            <p:ph type="title"/>
          </p:nvPr>
        </p:nvSpPr>
        <p:spPr/>
        <p:txBody>
          <a:bodyPr/>
          <a:lstStyle/>
          <a:p>
            <a:r>
              <a:rPr lang="sv-SE" dirty="0"/>
              <a:t>Förutsättningar</a:t>
            </a:r>
          </a:p>
        </p:txBody>
      </p:sp>
      <p:sp>
        <p:nvSpPr>
          <p:cNvPr id="3" name="Platshållare för innehåll 2">
            <a:extLst>
              <a:ext uri="{FF2B5EF4-FFF2-40B4-BE49-F238E27FC236}">
                <a16:creationId xmlns:a16="http://schemas.microsoft.com/office/drawing/2014/main" id="{6804CA0C-0F8F-4274-B1EB-AFF75F1FE19F}"/>
              </a:ext>
            </a:extLst>
          </p:cNvPr>
          <p:cNvSpPr>
            <a:spLocks noGrp="1"/>
          </p:cNvSpPr>
          <p:nvPr>
            <p:ph idx="1"/>
          </p:nvPr>
        </p:nvSpPr>
        <p:spPr/>
        <p:txBody>
          <a:bodyPr/>
          <a:lstStyle/>
          <a:p>
            <a:r>
              <a:rPr lang="sv-SE" dirty="0"/>
              <a:t>Pandemi</a:t>
            </a:r>
          </a:p>
          <a:p>
            <a:endParaRPr lang="sv-SE" dirty="0"/>
          </a:p>
          <a:p>
            <a:r>
              <a:rPr lang="sv-SE" dirty="0"/>
              <a:t>Prolongering</a:t>
            </a:r>
          </a:p>
          <a:p>
            <a:endParaRPr lang="sv-SE" dirty="0"/>
          </a:p>
          <a:p>
            <a:r>
              <a:rPr lang="sv-SE" dirty="0"/>
              <a:t>Nytt Omställningsavtal</a:t>
            </a:r>
          </a:p>
          <a:p>
            <a:endParaRPr lang="sv-SE" dirty="0"/>
          </a:p>
          <a:p>
            <a:r>
              <a:rPr lang="sv-SE" dirty="0"/>
              <a:t>Märket</a:t>
            </a:r>
          </a:p>
          <a:p>
            <a:endParaRPr lang="sv-SE" dirty="0"/>
          </a:p>
        </p:txBody>
      </p:sp>
      <p:sp>
        <p:nvSpPr>
          <p:cNvPr id="4" name="Platshållare för datum 3">
            <a:extLst>
              <a:ext uri="{FF2B5EF4-FFF2-40B4-BE49-F238E27FC236}">
                <a16:creationId xmlns:a16="http://schemas.microsoft.com/office/drawing/2014/main" id="{43B2AD54-F8CB-4BFD-B2FF-46D23A11779D}"/>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7B0C84BC-5EE9-4C21-8B83-427785316AE8}"/>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5C91B16A-2D72-460D-9B0A-44CD69DA6D76}"/>
              </a:ext>
            </a:extLst>
          </p:cNvPr>
          <p:cNvSpPr>
            <a:spLocks noGrp="1"/>
          </p:cNvSpPr>
          <p:nvPr>
            <p:ph type="sldNum" sz="quarter" idx="12"/>
          </p:nvPr>
        </p:nvSpPr>
        <p:spPr/>
        <p:txBody>
          <a:bodyPr/>
          <a:lstStyle/>
          <a:p>
            <a:pPr>
              <a:defRPr/>
            </a:pPr>
            <a:fld id="{AB37993C-634C-4ADE-8E7C-9F0D87FDCC85}" type="slidenum">
              <a:rPr lang="sv-SE" smtClean="0"/>
              <a:pPr>
                <a:defRPr/>
              </a:pPr>
              <a:t>2</a:t>
            </a:fld>
            <a:endParaRPr lang="sv-SE"/>
          </a:p>
        </p:txBody>
      </p:sp>
    </p:spTree>
    <p:extLst>
      <p:ext uri="{BB962C8B-B14F-4D97-AF65-F5344CB8AC3E}">
        <p14:creationId xmlns:p14="http://schemas.microsoft.com/office/powerpoint/2010/main" val="18638333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77F7A1-D31E-4B63-9337-727AEC7AC4AC}"/>
              </a:ext>
            </a:extLst>
          </p:cNvPr>
          <p:cNvSpPr>
            <a:spLocks noGrp="1"/>
          </p:cNvSpPr>
          <p:nvPr>
            <p:ph type="title"/>
          </p:nvPr>
        </p:nvSpPr>
        <p:spPr>
          <a:xfrm>
            <a:off x="457200" y="849530"/>
            <a:ext cx="8229600" cy="685802"/>
          </a:xfrm>
        </p:spPr>
        <p:txBody>
          <a:bodyPr/>
          <a:lstStyle/>
          <a:p>
            <a:r>
              <a:rPr lang="sv-SE" dirty="0"/>
              <a:t>Avtal 2020 – andra fackförbund</a:t>
            </a:r>
          </a:p>
        </p:txBody>
      </p:sp>
      <p:sp>
        <p:nvSpPr>
          <p:cNvPr id="5" name="Platshållare för text 4">
            <a:extLst>
              <a:ext uri="{FF2B5EF4-FFF2-40B4-BE49-F238E27FC236}">
                <a16:creationId xmlns:a16="http://schemas.microsoft.com/office/drawing/2014/main" id="{39EBBBBF-7C0A-415B-A1F2-1B45158F05DC}"/>
              </a:ext>
            </a:extLst>
          </p:cNvPr>
          <p:cNvSpPr>
            <a:spLocks noGrp="1"/>
          </p:cNvSpPr>
          <p:nvPr>
            <p:ph type="body" sz="quarter" idx="3"/>
          </p:nvPr>
        </p:nvSpPr>
        <p:spPr>
          <a:xfrm>
            <a:off x="383417" y="1364861"/>
            <a:ext cx="3491283" cy="858653"/>
          </a:xfrm>
        </p:spPr>
        <p:txBody>
          <a:bodyPr/>
          <a:lstStyle/>
          <a:p>
            <a:r>
              <a:rPr lang="sv-SE" dirty="0"/>
              <a:t>IF Metall/industrin</a:t>
            </a:r>
          </a:p>
        </p:txBody>
      </p:sp>
      <p:sp>
        <p:nvSpPr>
          <p:cNvPr id="6" name="Platshållare för innehåll 5">
            <a:extLst>
              <a:ext uri="{FF2B5EF4-FFF2-40B4-BE49-F238E27FC236}">
                <a16:creationId xmlns:a16="http://schemas.microsoft.com/office/drawing/2014/main" id="{C4370A85-CED2-4B50-B483-50F37A74CCA6}"/>
              </a:ext>
            </a:extLst>
          </p:cNvPr>
          <p:cNvSpPr>
            <a:spLocks noGrp="1"/>
          </p:cNvSpPr>
          <p:nvPr>
            <p:ph sz="quarter" idx="4"/>
          </p:nvPr>
        </p:nvSpPr>
        <p:spPr>
          <a:xfrm>
            <a:off x="383416" y="2223515"/>
            <a:ext cx="3682745" cy="4153498"/>
          </a:xfrm>
        </p:spPr>
        <p:txBody>
          <a:bodyPr/>
          <a:lstStyle/>
          <a:p>
            <a:pPr>
              <a:lnSpc>
                <a:spcPct val="100000"/>
              </a:lnSpc>
            </a:pPr>
            <a:r>
              <a:rPr lang="sv-SE" sz="1600" dirty="0"/>
              <a:t>5,4%, varav 5,0% i löneökning</a:t>
            </a:r>
          </a:p>
          <a:p>
            <a:pPr>
              <a:lnSpc>
                <a:spcPct val="100000"/>
              </a:lnSpc>
            </a:pPr>
            <a:r>
              <a:rPr lang="sv-SE" sz="1600" dirty="0"/>
              <a:t>29 månader (2020-11-01—2023-03-31)</a:t>
            </a:r>
          </a:p>
          <a:p>
            <a:pPr>
              <a:lnSpc>
                <a:spcPct val="100000"/>
              </a:lnSpc>
            </a:pPr>
            <a:r>
              <a:rPr lang="sv-SE" sz="1600" dirty="0"/>
              <a:t>Ej retroaktivt</a:t>
            </a:r>
          </a:p>
          <a:p>
            <a:pPr>
              <a:lnSpc>
                <a:spcPct val="100000"/>
              </a:lnSpc>
            </a:pPr>
            <a:r>
              <a:rPr lang="sv-SE" sz="1600" dirty="0"/>
              <a:t>Satsning på de under 26.100 kr</a:t>
            </a:r>
          </a:p>
          <a:p>
            <a:pPr>
              <a:lnSpc>
                <a:spcPct val="100000"/>
              </a:lnSpc>
            </a:pPr>
            <a:r>
              <a:rPr lang="sv-SE" sz="1600" dirty="0"/>
              <a:t>Avsättning till pensioner på 0,4% under perioden</a:t>
            </a:r>
          </a:p>
          <a:p>
            <a:pPr>
              <a:lnSpc>
                <a:spcPct val="100000"/>
              </a:lnSpc>
            </a:pPr>
            <a:r>
              <a:rPr lang="sv-SE" sz="1600" dirty="0"/>
              <a:t>2,7 procent från den 1 november 2020 och 2,3 procent den 1 april 2022.</a:t>
            </a:r>
          </a:p>
          <a:p>
            <a:pPr>
              <a:lnSpc>
                <a:spcPct val="100000"/>
              </a:lnSpc>
            </a:pPr>
            <a:r>
              <a:rPr lang="sv-SE" sz="1600" dirty="0"/>
              <a:t>De sista 12 månaderna är uppsägningsbart.</a:t>
            </a:r>
          </a:p>
        </p:txBody>
      </p:sp>
      <p:sp>
        <p:nvSpPr>
          <p:cNvPr id="7" name="Platshållare för datum 6">
            <a:extLst>
              <a:ext uri="{FF2B5EF4-FFF2-40B4-BE49-F238E27FC236}">
                <a16:creationId xmlns:a16="http://schemas.microsoft.com/office/drawing/2014/main" id="{0590BBA3-ED30-4B7F-85FF-9EE79B64AE83}"/>
              </a:ext>
            </a:extLst>
          </p:cNvPr>
          <p:cNvSpPr>
            <a:spLocks noGrp="1"/>
          </p:cNvSpPr>
          <p:nvPr>
            <p:ph type="dt" sz="half" idx="10"/>
          </p:nvPr>
        </p:nvSpPr>
        <p:spPr/>
        <p:txBody>
          <a:bodyPr/>
          <a:lstStyle/>
          <a:p>
            <a:pPr>
              <a:defRPr/>
            </a:pPr>
            <a:fld id="{DFEA1AAB-261B-457A-881A-9C19ED05B2AB}" type="datetime1">
              <a:rPr lang="sv-SE" smtClean="0"/>
              <a:pPr>
                <a:defRPr/>
              </a:pPr>
              <a:t>2021-10-26</a:t>
            </a:fld>
            <a:endParaRPr lang="sv-SE"/>
          </a:p>
        </p:txBody>
      </p:sp>
      <p:sp>
        <p:nvSpPr>
          <p:cNvPr id="8" name="Platshållare för sidfot 7">
            <a:extLst>
              <a:ext uri="{FF2B5EF4-FFF2-40B4-BE49-F238E27FC236}">
                <a16:creationId xmlns:a16="http://schemas.microsoft.com/office/drawing/2014/main" id="{F1625566-27A4-4F93-8298-2F67093A0DD9}"/>
              </a:ext>
            </a:extLst>
          </p:cNvPr>
          <p:cNvSpPr>
            <a:spLocks noGrp="1"/>
          </p:cNvSpPr>
          <p:nvPr>
            <p:ph type="ftr" sz="quarter" idx="11"/>
          </p:nvPr>
        </p:nvSpPr>
        <p:spPr/>
        <p:txBody>
          <a:bodyPr/>
          <a:lstStyle/>
          <a:p>
            <a:pPr>
              <a:defRPr/>
            </a:pPr>
            <a:r>
              <a:rPr lang="sv-SE" dirty="0"/>
              <a:t>Medlemsmöte</a:t>
            </a:r>
          </a:p>
        </p:txBody>
      </p:sp>
      <p:sp>
        <p:nvSpPr>
          <p:cNvPr id="9" name="Platshållare för bildnummer 8">
            <a:extLst>
              <a:ext uri="{FF2B5EF4-FFF2-40B4-BE49-F238E27FC236}">
                <a16:creationId xmlns:a16="http://schemas.microsoft.com/office/drawing/2014/main" id="{FF0F6CDE-DF53-4381-BAA4-2275F4833FC6}"/>
              </a:ext>
            </a:extLst>
          </p:cNvPr>
          <p:cNvSpPr>
            <a:spLocks noGrp="1"/>
          </p:cNvSpPr>
          <p:nvPr>
            <p:ph type="sldNum" sz="quarter" idx="12"/>
          </p:nvPr>
        </p:nvSpPr>
        <p:spPr/>
        <p:txBody>
          <a:bodyPr/>
          <a:lstStyle/>
          <a:p>
            <a:pPr>
              <a:defRPr/>
            </a:pPr>
            <a:fld id="{F60D310A-643F-4B31-ABE2-C8A36791E262}" type="slidenum">
              <a:rPr lang="sv-SE" smtClean="0"/>
              <a:pPr>
                <a:defRPr/>
              </a:pPr>
              <a:t>3</a:t>
            </a:fld>
            <a:endParaRPr lang="sv-SE"/>
          </a:p>
        </p:txBody>
      </p:sp>
      <p:sp>
        <p:nvSpPr>
          <p:cNvPr id="10" name="Platshållare för text 4">
            <a:extLst>
              <a:ext uri="{FF2B5EF4-FFF2-40B4-BE49-F238E27FC236}">
                <a16:creationId xmlns:a16="http://schemas.microsoft.com/office/drawing/2014/main" id="{1BE5BF76-247B-40F9-9995-F6380F8F3414}"/>
              </a:ext>
            </a:extLst>
          </p:cNvPr>
          <p:cNvSpPr txBox="1">
            <a:spLocks/>
          </p:cNvSpPr>
          <p:nvPr/>
        </p:nvSpPr>
        <p:spPr bwMode="auto">
          <a:xfrm>
            <a:off x="4552919" y="1664909"/>
            <a:ext cx="3919127" cy="5099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defTabSz="457200" rtl="0" eaLnBrk="0" fontAlgn="base" hangingPunct="0">
              <a:lnSpc>
                <a:spcPts val="2600"/>
              </a:lnSpc>
              <a:spcBef>
                <a:spcPct val="0"/>
              </a:spcBef>
              <a:spcAft>
                <a:spcPts val="600"/>
              </a:spcAft>
              <a:buClr>
                <a:srgbClr val="CC3333"/>
              </a:buClr>
              <a:buFont typeface="Arial" charset="0"/>
              <a:buNone/>
              <a:defRPr sz="2400" b="1" kern="1200">
                <a:solidFill>
                  <a:schemeClr val="tx1"/>
                </a:solidFill>
                <a:latin typeface="+mn-lt"/>
                <a:ea typeface="ヒラギノ角ゴ Pro W3" charset="0"/>
                <a:cs typeface="ヒラギノ角ゴ Pro W3" charset="0"/>
              </a:defRPr>
            </a:lvl1pPr>
            <a:lvl2pPr marL="457200" indent="0" algn="l" defTabSz="457200" rtl="0" eaLnBrk="0" fontAlgn="base" hangingPunct="0">
              <a:spcBef>
                <a:spcPct val="20000"/>
              </a:spcBef>
              <a:spcAft>
                <a:spcPct val="0"/>
              </a:spcAft>
              <a:buClr>
                <a:srgbClr val="CC3333"/>
              </a:buClr>
              <a:buFont typeface="Arial" charset="0"/>
              <a:buNone/>
              <a:defRPr sz="2000" b="1" kern="1200">
                <a:solidFill>
                  <a:schemeClr val="tx1"/>
                </a:solidFill>
                <a:latin typeface="+mn-lt"/>
                <a:ea typeface="ヒラギノ角ゴ Pro W3" charset="0"/>
                <a:cs typeface="ヒラギノ角ゴ Pro W3" charset="0"/>
              </a:defRPr>
            </a:lvl2pPr>
            <a:lvl3pPr marL="914400" indent="0" algn="l" defTabSz="457200" rtl="0" eaLnBrk="0" fontAlgn="base" hangingPunct="0">
              <a:lnSpc>
                <a:spcPts val="2200"/>
              </a:lnSpc>
              <a:spcBef>
                <a:spcPct val="0"/>
              </a:spcBef>
              <a:spcAft>
                <a:spcPts val="600"/>
              </a:spcAft>
              <a:buClr>
                <a:srgbClr val="CC3333"/>
              </a:buClr>
              <a:buFont typeface="Arial" charset="0"/>
              <a:buNone/>
              <a:defRPr sz="1800" b="1" kern="1200">
                <a:solidFill>
                  <a:schemeClr val="tx1"/>
                </a:solidFill>
                <a:latin typeface="+mn-lt"/>
                <a:ea typeface="ヒラギノ角ゴ Pro W3" charset="0"/>
                <a:cs typeface="ヒラギノ角ゴ Pro W3" charset="0"/>
              </a:defRPr>
            </a:lvl3pPr>
            <a:lvl4pPr marL="1371600" indent="0" algn="l" defTabSz="457200" rtl="0" eaLnBrk="0" fontAlgn="base" hangingPunct="0">
              <a:lnSpc>
                <a:spcPts val="2000"/>
              </a:lnSpc>
              <a:spcBef>
                <a:spcPct val="0"/>
              </a:spcBef>
              <a:spcAft>
                <a:spcPts val="600"/>
              </a:spcAft>
              <a:buClr>
                <a:srgbClr val="CC3333"/>
              </a:buClr>
              <a:buFont typeface="Arial" charset="0"/>
              <a:buNone/>
              <a:defRPr sz="1600" b="1" kern="1200">
                <a:solidFill>
                  <a:schemeClr val="tx1"/>
                </a:solidFill>
                <a:latin typeface="+mn-lt"/>
                <a:ea typeface="ヒラギノ角ゴ Pro W3" charset="0"/>
                <a:cs typeface="ヒラギノ角ゴ Pro W3" charset="0"/>
              </a:defRPr>
            </a:lvl4pPr>
            <a:lvl5pPr marL="1828800" indent="0" algn="l" defTabSz="457200" rtl="0" eaLnBrk="0" fontAlgn="base" hangingPunct="0">
              <a:lnSpc>
                <a:spcPts val="1800"/>
              </a:lnSpc>
              <a:spcBef>
                <a:spcPct val="0"/>
              </a:spcBef>
              <a:spcAft>
                <a:spcPts val="600"/>
              </a:spcAft>
              <a:buClr>
                <a:srgbClr val="CC3333"/>
              </a:buClr>
              <a:buFont typeface="Arial" charset="0"/>
              <a:buNone/>
              <a:defRPr sz="1600" b="1" kern="1200">
                <a:solidFill>
                  <a:schemeClr val="tx1"/>
                </a:solidFill>
                <a:latin typeface="+mn-lt"/>
                <a:ea typeface="ヒラギノ角ゴ Pro W3" charset="0"/>
                <a:cs typeface="ヒラギノ角ゴ Pro W3" charset="0"/>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sv-SE" dirty="0"/>
              <a:t>Kommunal</a:t>
            </a:r>
          </a:p>
        </p:txBody>
      </p:sp>
      <p:sp>
        <p:nvSpPr>
          <p:cNvPr id="11" name="Platshållare för innehåll 5">
            <a:extLst>
              <a:ext uri="{FF2B5EF4-FFF2-40B4-BE49-F238E27FC236}">
                <a16:creationId xmlns:a16="http://schemas.microsoft.com/office/drawing/2014/main" id="{6A769C4A-1D1D-46E0-9743-617AF97C21C3}"/>
              </a:ext>
            </a:extLst>
          </p:cNvPr>
          <p:cNvSpPr txBox="1">
            <a:spLocks/>
          </p:cNvSpPr>
          <p:nvPr/>
        </p:nvSpPr>
        <p:spPr bwMode="auto">
          <a:xfrm>
            <a:off x="4572000" y="2174875"/>
            <a:ext cx="4114800" cy="4153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6213" indent="-176213" algn="l" defTabSz="457200" rtl="0" eaLnBrk="0" fontAlgn="base" hangingPunct="0">
              <a:lnSpc>
                <a:spcPts val="2600"/>
              </a:lnSpc>
              <a:spcBef>
                <a:spcPct val="0"/>
              </a:spcBef>
              <a:spcAft>
                <a:spcPts val="600"/>
              </a:spcAft>
              <a:buClr>
                <a:srgbClr val="CC3333"/>
              </a:buClr>
              <a:buFont typeface="Arial" charset="0"/>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2000" kern="1200">
                <a:solidFill>
                  <a:schemeClr val="tx1"/>
                </a:solidFill>
                <a:latin typeface="+mn-lt"/>
                <a:ea typeface="ヒラギノ角ゴ Pro W3" charset="0"/>
                <a:cs typeface="ヒラギノ角ゴ Pro W3" charset="0"/>
              </a:defRPr>
            </a:lvl2pPr>
            <a:lvl3pPr marL="360363" indent="-184150" algn="l" defTabSz="457200" rtl="0" eaLnBrk="0" fontAlgn="base" hangingPunct="0">
              <a:lnSpc>
                <a:spcPts val="2200"/>
              </a:lnSpc>
              <a:spcBef>
                <a:spcPct val="0"/>
              </a:spcBef>
              <a:spcAft>
                <a:spcPts val="600"/>
              </a:spcAft>
              <a:buClr>
                <a:srgbClr val="CC3333"/>
              </a:buClr>
              <a:buFont typeface="Arial" charset="0"/>
              <a:buChar char="•"/>
              <a:defRPr sz="18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ct val="0"/>
              </a:spcBef>
              <a:spcAft>
                <a:spcPts val="600"/>
              </a:spcAft>
              <a:buClr>
                <a:srgbClr val="CC3333"/>
              </a:buClr>
              <a:buFont typeface="Arial" charset="0"/>
              <a:buChar char="•"/>
              <a:defRPr sz="16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ct val="0"/>
              </a:spcBef>
              <a:spcAft>
                <a:spcPts val="600"/>
              </a:spcAft>
              <a:buClr>
                <a:srgbClr val="CC3333"/>
              </a:buClr>
              <a:buFont typeface="Arial" charset="0"/>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00000"/>
              </a:lnSpc>
            </a:pPr>
            <a:r>
              <a:rPr lang="sv-SE" sz="1600" dirty="0"/>
              <a:t>41 månader (2020-11-01—</a:t>
            </a:r>
            <a:br>
              <a:rPr lang="sv-SE" sz="1600" dirty="0"/>
            </a:br>
            <a:r>
              <a:rPr lang="sv-SE" sz="1600" dirty="0"/>
              <a:t>2024-03-31)</a:t>
            </a:r>
          </a:p>
          <a:p>
            <a:pPr>
              <a:lnSpc>
                <a:spcPct val="100000"/>
              </a:lnSpc>
            </a:pPr>
            <a:r>
              <a:rPr lang="sv-SE" sz="1600" dirty="0"/>
              <a:t>Ej retroaktivt, men engångsbelopp 5500 kr</a:t>
            </a:r>
          </a:p>
          <a:p>
            <a:pPr>
              <a:lnSpc>
                <a:spcPct val="100000"/>
              </a:lnSpc>
            </a:pPr>
            <a:r>
              <a:rPr lang="sv-SE" sz="1600" dirty="0"/>
              <a:t>20201101</a:t>
            </a:r>
            <a:r>
              <a:rPr lang="sv-SE" sz="1600"/>
              <a:t>: 2% </a:t>
            </a:r>
            <a:br>
              <a:rPr lang="sv-SE" sz="1600" dirty="0"/>
            </a:br>
            <a:r>
              <a:rPr lang="sv-SE" sz="1600" dirty="0"/>
              <a:t>20210401</a:t>
            </a:r>
            <a:r>
              <a:rPr lang="sv-SE" sz="1600"/>
              <a:t>: 2%</a:t>
            </a:r>
            <a:br>
              <a:rPr lang="sv-SE" sz="1600" dirty="0"/>
            </a:br>
            <a:r>
              <a:rPr lang="sv-SE" sz="1600" dirty="0"/>
              <a:t>20220401</a:t>
            </a:r>
            <a:r>
              <a:rPr lang="sv-SE" sz="1600"/>
              <a:t>: 1,4% </a:t>
            </a:r>
            <a:br>
              <a:rPr lang="sv-SE" sz="1600" dirty="0"/>
            </a:br>
            <a:r>
              <a:rPr lang="sv-SE" sz="1600" dirty="0"/>
              <a:t>20230401: ?</a:t>
            </a:r>
          </a:p>
          <a:p>
            <a:pPr>
              <a:lnSpc>
                <a:spcPct val="100000"/>
              </a:lnSpc>
            </a:pPr>
            <a:r>
              <a:rPr lang="sv-SE" sz="1600" dirty="0"/>
              <a:t>Yrkesutbildade inom vård, skola och omsorg: 0,6% extra i tre år</a:t>
            </a:r>
          </a:p>
          <a:p>
            <a:pPr>
              <a:lnSpc>
                <a:spcPct val="100000"/>
              </a:lnSpc>
            </a:pPr>
            <a:r>
              <a:rPr lang="sv-SE" sz="1600" dirty="0"/>
              <a:t>Ständig natt: lägre veckoarbetstid (34,2 </a:t>
            </a:r>
            <a:r>
              <a:rPr lang="sv-SE" sz="1600" dirty="0" err="1"/>
              <a:t>tim</a:t>
            </a:r>
            <a:r>
              <a:rPr lang="sv-SE" sz="1600" dirty="0"/>
              <a:t>/vecka)</a:t>
            </a:r>
          </a:p>
          <a:p>
            <a:pPr>
              <a:lnSpc>
                <a:spcPct val="100000"/>
              </a:lnSpc>
            </a:pPr>
            <a:r>
              <a:rPr lang="sv-SE" sz="1600" dirty="0"/>
              <a:t>Semester i maj resp. </a:t>
            </a:r>
            <a:r>
              <a:rPr lang="sv-SE" sz="1600" dirty="0" err="1"/>
              <a:t>sept</a:t>
            </a:r>
            <a:r>
              <a:rPr lang="sv-SE" sz="1600" dirty="0"/>
              <a:t>: ersättning om man tvingas flytta</a:t>
            </a:r>
          </a:p>
        </p:txBody>
      </p:sp>
    </p:spTree>
    <p:extLst>
      <p:ext uri="{BB962C8B-B14F-4D97-AF65-F5344CB8AC3E}">
        <p14:creationId xmlns:p14="http://schemas.microsoft.com/office/powerpoint/2010/main" val="2788971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Nytt avtal för postanställda</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1916350"/>
            <a:ext cx="8045450" cy="4266964"/>
          </a:xfrm>
        </p:spPr>
        <p:txBody>
          <a:bodyPr/>
          <a:lstStyle/>
          <a:p>
            <a:r>
              <a:rPr lang="sv-SE" dirty="0"/>
              <a:t>Avtalet skrevs på 7 januari 2021.</a:t>
            </a:r>
          </a:p>
          <a:p>
            <a:r>
              <a:rPr lang="sv-SE" dirty="0"/>
              <a:t>Löneökningar i krontal och procent.</a:t>
            </a:r>
          </a:p>
          <a:p>
            <a:r>
              <a:rPr lang="sv-SE" dirty="0"/>
              <a:t>Parterna ska tillsätta en arbetsgrupp om semesterväxling. </a:t>
            </a:r>
          </a:p>
          <a:p>
            <a:r>
              <a:rPr lang="sv-SE" dirty="0"/>
              <a:t>Extra avsättning till tjänstepension.</a:t>
            </a:r>
          </a:p>
          <a:p>
            <a:r>
              <a:rPr lang="sv-SE" dirty="0"/>
              <a:t>Samtliga tillägg och ersättningar höjs med 2,9 procent 1 mars 2021 och 1,8 procent 2022. </a:t>
            </a:r>
          </a:p>
          <a:p>
            <a:r>
              <a:rPr lang="sv-SE" dirty="0"/>
              <a:t>Kraftig höjning av schemaändringstillägget.</a:t>
            </a:r>
          </a:p>
          <a:p>
            <a:r>
              <a:rPr lang="sv-SE" dirty="0"/>
              <a:t>Kollektivavtalsreglering om övervakning. </a:t>
            </a:r>
          </a:p>
          <a:p>
            <a:r>
              <a:rPr lang="sv-SE" dirty="0"/>
              <a:t>Förbättringar i 80-90-100. </a:t>
            </a:r>
          </a:p>
          <a:p>
            <a:r>
              <a:rPr lang="sv-SE" dirty="0"/>
              <a:t>Mertidstaket sänks från 160 h/år till 150 h/år. </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4</a:t>
            </a:fld>
            <a:endParaRPr lang="sv-SE"/>
          </a:p>
        </p:txBody>
      </p:sp>
    </p:spTree>
    <p:extLst>
      <p:ext uri="{BB962C8B-B14F-4D97-AF65-F5344CB8AC3E}">
        <p14:creationId xmlns:p14="http://schemas.microsoft.com/office/powerpoint/2010/main" val="1268055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Löneökningar i krontal och procent</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1896894"/>
            <a:ext cx="8045450" cy="4286419"/>
          </a:xfrm>
        </p:spPr>
        <p:txBody>
          <a:bodyPr/>
          <a:lstStyle/>
          <a:p>
            <a:r>
              <a:rPr lang="sv-SE" dirty="0"/>
              <a:t>Framtungt avtal, mest löneökning vid första revisionstillfället</a:t>
            </a:r>
          </a:p>
          <a:p>
            <a:r>
              <a:rPr lang="sv-SE" b="1" u="sng" dirty="0"/>
              <a:t>Första lönerevisionen</a:t>
            </a:r>
            <a:r>
              <a:rPr lang="sv-SE" b="1" dirty="0"/>
              <a:t>: </a:t>
            </a:r>
          </a:p>
          <a:p>
            <a:pPr lvl="1"/>
            <a:r>
              <a:rPr lang="sv-SE" dirty="0"/>
              <a:t>1 mars 2021 och har insamling till pott med 2,7 procent. </a:t>
            </a:r>
          </a:p>
          <a:p>
            <a:pPr lvl="1"/>
            <a:r>
              <a:rPr lang="sv-SE" dirty="0"/>
              <a:t>Löner på 26 100 kr och lägre genererar krontalet 705 kr till pott.</a:t>
            </a:r>
          </a:p>
          <a:p>
            <a:pPr lvl="1"/>
            <a:r>
              <a:rPr lang="sv-SE" dirty="0"/>
              <a:t>Samtliga ersättningar och tillägg höjs med 2,9 procent.</a:t>
            </a:r>
          </a:p>
          <a:p>
            <a:r>
              <a:rPr lang="sv-SE" b="1" u="sng" dirty="0"/>
              <a:t>Andra lönerevisionen</a:t>
            </a:r>
            <a:r>
              <a:rPr lang="sv-SE" dirty="0"/>
              <a:t>:</a:t>
            </a:r>
          </a:p>
          <a:p>
            <a:pPr lvl="1"/>
            <a:r>
              <a:rPr lang="sv-SE" dirty="0"/>
              <a:t>1 augusti 2022 är insamling till pott 2 procent. </a:t>
            </a:r>
          </a:p>
          <a:p>
            <a:pPr lvl="1"/>
            <a:r>
              <a:rPr lang="sv-SE" dirty="0"/>
              <a:t>Löner på 26 805 kr och lägre genererar krontalet 536 kr. </a:t>
            </a:r>
          </a:p>
          <a:p>
            <a:pPr lvl="1"/>
            <a:r>
              <a:rPr lang="sv-SE" dirty="0"/>
              <a:t>Samtliga ersättningar och tillägg höjs med 1,8 procent. </a:t>
            </a:r>
            <a:endParaRPr lang="sv-SE" b="1" u="sng" dirty="0"/>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5</a:t>
            </a:fld>
            <a:endParaRPr lang="sv-SE"/>
          </a:p>
        </p:txBody>
      </p:sp>
    </p:spTree>
    <p:extLst>
      <p:ext uri="{BB962C8B-B14F-4D97-AF65-F5344CB8AC3E}">
        <p14:creationId xmlns:p14="http://schemas.microsoft.com/office/powerpoint/2010/main" val="39963091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ger krontalet </a:t>
            </a:r>
            <a:r>
              <a:rPr lang="sv-SE" dirty="0" err="1"/>
              <a:t>Sekos</a:t>
            </a:r>
            <a:r>
              <a:rPr lang="sv-SE" dirty="0"/>
              <a:t> medlemmar?</a:t>
            </a:r>
          </a:p>
        </p:txBody>
      </p:sp>
      <p:graphicFrame>
        <p:nvGraphicFramePr>
          <p:cNvPr id="11" name="Platshållare för innehåll 10"/>
          <p:cNvGraphicFramePr>
            <a:graphicFrameLocks noGrp="1"/>
          </p:cNvGraphicFramePr>
          <p:nvPr>
            <p:ph idx="1"/>
            <p:extLst>
              <p:ext uri="{D42A27DB-BD31-4B8C-83A1-F6EECF244321}">
                <p14:modId xmlns:p14="http://schemas.microsoft.com/office/powerpoint/2010/main" val="2568246259"/>
              </p:ext>
            </p:extLst>
          </p:nvPr>
        </p:nvGraphicFramePr>
        <p:xfrm>
          <a:off x="641351" y="2606675"/>
          <a:ext cx="8045452" cy="1727200"/>
        </p:xfrm>
        <a:graphic>
          <a:graphicData uri="http://schemas.openxmlformats.org/drawingml/2006/table">
            <a:tbl>
              <a:tblPr firstRow="1" bandRow="1">
                <a:tableStyleId>{5C22544A-7EE6-4342-B048-85BDC9FD1C3A}</a:tableStyleId>
              </a:tblPr>
              <a:tblGrid>
                <a:gridCol w="2011363">
                  <a:extLst>
                    <a:ext uri="{9D8B030D-6E8A-4147-A177-3AD203B41FA5}">
                      <a16:colId xmlns:a16="http://schemas.microsoft.com/office/drawing/2014/main" val="20000"/>
                    </a:ext>
                  </a:extLst>
                </a:gridCol>
                <a:gridCol w="2011363">
                  <a:extLst>
                    <a:ext uri="{9D8B030D-6E8A-4147-A177-3AD203B41FA5}">
                      <a16:colId xmlns:a16="http://schemas.microsoft.com/office/drawing/2014/main" val="20001"/>
                    </a:ext>
                  </a:extLst>
                </a:gridCol>
                <a:gridCol w="2011363">
                  <a:extLst>
                    <a:ext uri="{9D8B030D-6E8A-4147-A177-3AD203B41FA5}">
                      <a16:colId xmlns:a16="http://schemas.microsoft.com/office/drawing/2014/main" val="20002"/>
                    </a:ext>
                  </a:extLst>
                </a:gridCol>
                <a:gridCol w="2011363">
                  <a:extLst>
                    <a:ext uri="{9D8B030D-6E8A-4147-A177-3AD203B41FA5}">
                      <a16:colId xmlns:a16="http://schemas.microsoft.com/office/drawing/2014/main" val="20003"/>
                    </a:ext>
                  </a:extLst>
                </a:gridCol>
              </a:tblGrid>
              <a:tr h="370840">
                <a:tc>
                  <a:txBody>
                    <a:bodyPr/>
                    <a:lstStyle/>
                    <a:p>
                      <a:endParaRPr lang="sv-SE" sz="1300" dirty="0"/>
                    </a:p>
                  </a:txBody>
                  <a:tcPr/>
                </a:tc>
                <a:tc>
                  <a:txBody>
                    <a:bodyPr/>
                    <a:lstStyle/>
                    <a:p>
                      <a:r>
                        <a:rPr lang="sv-SE" sz="1300" dirty="0"/>
                        <a:t>Lön</a:t>
                      </a:r>
                    </a:p>
                  </a:txBody>
                  <a:tcPr/>
                </a:tc>
                <a:tc>
                  <a:txBody>
                    <a:bodyPr/>
                    <a:lstStyle/>
                    <a:p>
                      <a:r>
                        <a:rPr lang="sv-SE" sz="1300" dirty="0"/>
                        <a:t>Procent</a:t>
                      </a:r>
                    </a:p>
                  </a:txBody>
                  <a:tcPr/>
                </a:tc>
                <a:tc>
                  <a:txBody>
                    <a:bodyPr/>
                    <a:lstStyle/>
                    <a:p>
                      <a:r>
                        <a:rPr lang="sv-SE" sz="1300" dirty="0"/>
                        <a:t>Krontal</a:t>
                      </a:r>
                    </a:p>
                  </a:txBody>
                  <a:tcPr/>
                </a:tc>
                <a:extLst>
                  <a:ext uri="{0D108BD9-81ED-4DB2-BD59-A6C34878D82A}">
                    <a16:rowId xmlns:a16="http://schemas.microsoft.com/office/drawing/2014/main" val="10000"/>
                  </a:ext>
                </a:extLst>
              </a:tr>
              <a:tr h="370840">
                <a:tc>
                  <a:txBody>
                    <a:bodyPr/>
                    <a:lstStyle/>
                    <a:p>
                      <a:r>
                        <a:rPr lang="sv-SE" sz="1300" dirty="0"/>
                        <a:t>Lägsta lön inför 2021</a:t>
                      </a:r>
                    </a:p>
                    <a:p>
                      <a:endParaRPr lang="sv-SE" sz="1300" dirty="0"/>
                    </a:p>
                  </a:txBody>
                  <a:tcPr/>
                </a:tc>
                <a:tc>
                  <a:txBody>
                    <a:bodyPr/>
                    <a:lstStyle/>
                    <a:p>
                      <a:r>
                        <a:rPr lang="sv-SE" sz="1300" dirty="0"/>
                        <a:t>22977</a:t>
                      </a:r>
                    </a:p>
                  </a:txBody>
                  <a:tcPr/>
                </a:tc>
                <a:tc>
                  <a:txBody>
                    <a:bodyPr/>
                    <a:lstStyle/>
                    <a:p>
                      <a:r>
                        <a:rPr lang="sv-SE" sz="1300" dirty="0"/>
                        <a:t>620</a:t>
                      </a:r>
                    </a:p>
                  </a:txBody>
                  <a:tcPr/>
                </a:tc>
                <a:tc>
                  <a:txBody>
                    <a:bodyPr/>
                    <a:lstStyle/>
                    <a:p>
                      <a:r>
                        <a:rPr lang="sv-SE" sz="1300" dirty="0"/>
                        <a:t>705</a:t>
                      </a:r>
                    </a:p>
                  </a:txBody>
                  <a:tcPr/>
                </a:tc>
                <a:extLst>
                  <a:ext uri="{0D108BD9-81ED-4DB2-BD59-A6C34878D82A}">
                    <a16:rowId xmlns:a16="http://schemas.microsoft.com/office/drawing/2014/main" val="10001"/>
                  </a:ext>
                </a:extLst>
              </a:tr>
              <a:tr h="370840">
                <a:tc>
                  <a:txBody>
                    <a:bodyPr/>
                    <a:lstStyle/>
                    <a:p>
                      <a:r>
                        <a:rPr lang="sv-SE" sz="1300" dirty="0"/>
                        <a:t>Inför 2022</a:t>
                      </a:r>
                    </a:p>
                  </a:txBody>
                  <a:tcPr/>
                </a:tc>
                <a:tc>
                  <a:txBody>
                    <a:bodyPr/>
                    <a:lstStyle/>
                    <a:p>
                      <a:r>
                        <a:rPr lang="sv-SE" sz="1300" dirty="0"/>
                        <a:t>23505</a:t>
                      </a:r>
                    </a:p>
                  </a:txBody>
                  <a:tcPr/>
                </a:tc>
                <a:tc>
                  <a:txBody>
                    <a:bodyPr/>
                    <a:lstStyle/>
                    <a:p>
                      <a:r>
                        <a:rPr lang="sv-SE" sz="1300" dirty="0"/>
                        <a:t>470</a:t>
                      </a:r>
                    </a:p>
                  </a:txBody>
                  <a:tcPr/>
                </a:tc>
                <a:tc>
                  <a:txBody>
                    <a:bodyPr/>
                    <a:lstStyle/>
                    <a:p>
                      <a:r>
                        <a:rPr lang="sv-SE" sz="1300" dirty="0"/>
                        <a:t>536</a:t>
                      </a:r>
                    </a:p>
                  </a:txBody>
                  <a:tcPr/>
                </a:tc>
                <a:extLst>
                  <a:ext uri="{0D108BD9-81ED-4DB2-BD59-A6C34878D82A}">
                    <a16:rowId xmlns:a16="http://schemas.microsoft.com/office/drawing/2014/main" val="10002"/>
                  </a:ext>
                </a:extLst>
              </a:tr>
              <a:tr h="497840">
                <a:tc>
                  <a:txBody>
                    <a:bodyPr/>
                    <a:lstStyle/>
                    <a:p>
                      <a:endParaRPr lang="sv-SE" sz="1300" dirty="0"/>
                    </a:p>
                  </a:txBody>
                  <a:tcPr/>
                </a:tc>
                <a:tc>
                  <a:txBody>
                    <a:bodyPr/>
                    <a:lstStyle/>
                    <a:p>
                      <a:endParaRPr lang="sv-SE" sz="1300" dirty="0"/>
                    </a:p>
                  </a:txBody>
                  <a:tcPr/>
                </a:tc>
                <a:tc>
                  <a:txBody>
                    <a:bodyPr/>
                    <a:lstStyle/>
                    <a:p>
                      <a:endParaRPr lang="sv-SE" sz="1300" dirty="0"/>
                    </a:p>
                  </a:txBody>
                  <a:tcP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endParaRPr lang="sv-SE" sz="1300" dirty="0"/>
                    </a:p>
                    <a:p>
                      <a:endParaRPr lang="sv-SE" sz="1300" dirty="0"/>
                    </a:p>
                  </a:txBody>
                  <a:tcPr/>
                </a:tc>
                <a:extLst>
                  <a:ext uri="{0D108BD9-81ED-4DB2-BD59-A6C34878D82A}">
                    <a16:rowId xmlns:a16="http://schemas.microsoft.com/office/drawing/2014/main" val="10003"/>
                  </a:ext>
                </a:extLst>
              </a:tr>
            </a:tbl>
          </a:graphicData>
        </a:graphic>
      </p:graphicFrame>
      <p:sp>
        <p:nvSpPr>
          <p:cNvPr id="4" name="Platshållare för datum 3"/>
          <p:cNvSpPr>
            <a:spLocks noGrp="1"/>
          </p:cNvSpPr>
          <p:nvPr>
            <p:ph type="dt" sz="half" idx="10"/>
          </p:nvPr>
        </p:nvSpPr>
        <p:spPr/>
        <p:txBody>
          <a:bodyPr/>
          <a:lstStyle/>
          <a:p>
            <a:pPr>
              <a:defRPr/>
            </a:pPr>
            <a:fld id="{AF7FA226-7356-8C44-9ED6-492E88D87F29}" type="datetime1">
              <a:rPr lang="sv-SE" smtClean="0"/>
              <a:pPr>
                <a:defRPr/>
              </a:pPr>
              <a:t>2021-10-26</a:t>
            </a:fld>
            <a:endParaRPr lang="sv-SE"/>
          </a:p>
        </p:txBody>
      </p:sp>
      <p:sp>
        <p:nvSpPr>
          <p:cNvPr id="5" name="Platshållare för sidfot 4"/>
          <p:cNvSpPr>
            <a:spLocks noGrp="1"/>
          </p:cNvSpPr>
          <p:nvPr>
            <p:ph type="ftr" sz="quarter" idx="11"/>
          </p:nvPr>
        </p:nvSpPr>
        <p:spPr/>
        <p:txBody>
          <a:bodyPr/>
          <a:lstStyle/>
          <a:p>
            <a:pPr>
              <a:defRPr/>
            </a:pPr>
            <a:r>
              <a:rPr lang="sv-SE" dirty="0"/>
              <a:t>Medlemsmöte</a:t>
            </a:r>
          </a:p>
        </p:txBody>
      </p:sp>
      <p:sp>
        <p:nvSpPr>
          <p:cNvPr id="6" name="Platshållare för bildnummer 5"/>
          <p:cNvSpPr>
            <a:spLocks noGrp="1"/>
          </p:cNvSpPr>
          <p:nvPr>
            <p:ph type="sldNum" sz="quarter" idx="12"/>
          </p:nvPr>
        </p:nvSpPr>
        <p:spPr/>
        <p:txBody>
          <a:bodyPr/>
          <a:lstStyle/>
          <a:p>
            <a:pPr>
              <a:defRPr/>
            </a:pPr>
            <a:fld id="{EDEB2CBB-223E-3C49-BECD-BB3690C28715}" type="slidenum">
              <a:rPr lang="sv-SE" smtClean="0"/>
              <a:pPr>
                <a:defRPr/>
              </a:pPr>
              <a:t>6</a:t>
            </a:fld>
            <a:endParaRPr lang="sv-SE"/>
          </a:p>
        </p:txBody>
      </p:sp>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Ingångslöner</a:t>
            </a:r>
          </a:p>
        </p:txBody>
      </p:sp>
      <p:graphicFrame>
        <p:nvGraphicFramePr>
          <p:cNvPr id="7" name="Tabell 7">
            <a:extLst>
              <a:ext uri="{FF2B5EF4-FFF2-40B4-BE49-F238E27FC236}">
                <a16:creationId xmlns:a16="http://schemas.microsoft.com/office/drawing/2014/main" id="{1130ED67-A1B2-4310-9174-069BC739B9D8}"/>
              </a:ext>
            </a:extLst>
          </p:cNvPr>
          <p:cNvGraphicFramePr>
            <a:graphicFrameLocks noGrp="1"/>
          </p:cNvGraphicFramePr>
          <p:nvPr>
            <p:ph idx="1"/>
            <p:extLst>
              <p:ext uri="{D42A27DB-BD31-4B8C-83A1-F6EECF244321}">
                <p14:modId xmlns:p14="http://schemas.microsoft.com/office/powerpoint/2010/main" val="1249436598"/>
              </p:ext>
            </p:extLst>
          </p:nvPr>
        </p:nvGraphicFramePr>
        <p:xfrm>
          <a:off x="641350" y="2332038"/>
          <a:ext cx="8045448" cy="74168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3154801428"/>
                    </a:ext>
                  </a:extLst>
                </a:gridCol>
                <a:gridCol w="2681816">
                  <a:extLst>
                    <a:ext uri="{9D8B030D-6E8A-4147-A177-3AD203B41FA5}">
                      <a16:colId xmlns:a16="http://schemas.microsoft.com/office/drawing/2014/main" val="2696882851"/>
                    </a:ext>
                  </a:extLst>
                </a:gridCol>
                <a:gridCol w="2681816">
                  <a:extLst>
                    <a:ext uri="{9D8B030D-6E8A-4147-A177-3AD203B41FA5}">
                      <a16:colId xmlns:a16="http://schemas.microsoft.com/office/drawing/2014/main" val="98817303"/>
                    </a:ext>
                  </a:extLst>
                </a:gridCol>
              </a:tblGrid>
              <a:tr h="370840">
                <a:tc>
                  <a:txBody>
                    <a:bodyPr/>
                    <a:lstStyle/>
                    <a:p>
                      <a:pPr algn="ctr"/>
                      <a:r>
                        <a:rPr lang="sv-SE" dirty="0"/>
                        <a:t>2019-08-01</a:t>
                      </a:r>
                    </a:p>
                  </a:txBody>
                  <a:tcPr/>
                </a:tc>
                <a:tc>
                  <a:txBody>
                    <a:bodyPr/>
                    <a:lstStyle/>
                    <a:p>
                      <a:pPr algn="ctr"/>
                      <a:r>
                        <a:rPr lang="sv-SE" dirty="0"/>
                        <a:t>2021-03-01</a:t>
                      </a:r>
                    </a:p>
                  </a:txBody>
                  <a:tcPr/>
                </a:tc>
                <a:tc>
                  <a:txBody>
                    <a:bodyPr/>
                    <a:lstStyle/>
                    <a:p>
                      <a:pPr algn="ctr"/>
                      <a:r>
                        <a:rPr lang="sv-SE" dirty="0"/>
                        <a:t>2022-08-01</a:t>
                      </a:r>
                    </a:p>
                  </a:txBody>
                  <a:tcPr/>
                </a:tc>
                <a:extLst>
                  <a:ext uri="{0D108BD9-81ED-4DB2-BD59-A6C34878D82A}">
                    <a16:rowId xmlns:a16="http://schemas.microsoft.com/office/drawing/2014/main" val="1829509523"/>
                  </a:ext>
                </a:extLst>
              </a:tr>
              <a:tr h="370840">
                <a:tc>
                  <a:txBody>
                    <a:bodyPr/>
                    <a:lstStyle/>
                    <a:p>
                      <a:pPr algn="ctr"/>
                      <a:r>
                        <a:rPr lang="sv-SE" dirty="0"/>
                        <a:t>22.977</a:t>
                      </a:r>
                    </a:p>
                  </a:txBody>
                  <a:tcPr/>
                </a:tc>
                <a:tc>
                  <a:txBody>
                    <a:bodyPr/>
                    <a:lstStyle/>
                    <a:p>
                      <a:pPr algn="ctr"/>
                      <a:r>
                        <a:rPr lang="sv-SE" dirty="0"/>
                        <a:t>23.505</a:t>
                      </a:r>
                    </a:p>
                  </a:txBody>
                  <a:tcPr/>
                </a:tc>
                <a:tc>
                  <a:txBody>
                    <a:bodyPr/>
                    <a:lstStyle/>
                    <a:p>
                      <a:pPr algn="ctr"/>
                      <a:r>
                        <a:rPr lang="sv-SE" dirty="0"/>
                        <a:t>23.975 </a:t>
                      </a:r>
                    </a:p>
                  </a:txBody>
                  <a:tcPr/>
                </a:tc>
                <a:extLst>
                  <a:ext uri="{0D108BD9-81ED-4DB2-BD59-A6C34878D82A}">
                    <a16:rowId xmlns:a16="http://schemas.microsoft.com/office/drawing/2014/main" val="702504717"/>
                  </a:ext>
                </a:extLst>
              </a:tr>
            </a:tbl>
          </a:graphicData>
        </a:graphic>
      </p:graphicFrame>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7</a:t>
            </a:fld>
            <a:endParaRPr lang="sv-SE"/>
          </a:p>
        </p:txBody>
      </p:sp>
      <p:sp>
        <p:nvSpPr>
          <p:cNvPr id="8" name="Platshållare för innehåll 2">
            <a:extLst>
              <a:ext uri="{FF2B5EF4-FFF2-40B4-BE49-F238E27FC236}">
                <a16:creationId xmlns:a16="http://schemas.microsoft.com/office/drawing/2014/main" id="{5ED1B5B8-8BC6-4FB9-9762-67EFD652ED4F}"/>
              </a:ext>
            </a:extLst>
          </p:cNvPr>
          <p:cNvSpPr txBox="1">
            <a:spLocks/>
          </p:cNvSpPr>
          <p:nvPr/>
        </p:nvSpPr>
        <p:spPr bwMode="auto">
          <a:xfrm>
            <a:off x="641350" y="3429000"/>
            <a:ext cx="8045450" cy="275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defTabSz="457200" rtl="0" eaLnBrk="0" fontAlgn="base" hangingPunct="0">
              <a:lnSpc>
                <a:spcPts val="2600"/>
              </a:lnSpc>
              <a:spcBef>
                <a:spcPts val="0"/>
              </a:spcBef>
              <a:spcAft>
                <a:spcPts val="600"/>
              </a:spcAft>
              <a:buClr>
                <a:srgbClr val="CC3333"/>
              </a:buClr>
              <a:buFont typeface="Arial"/>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2000" kern="1200">
                <a:solidFill>
                  <a:schemeClr val="tx1"/>
                </a:solidFill>
                <a:latin typeface="+mn-lt"/>
                <a:ea typeface="ヒラギノ角ゴ Pro W3" charset="0"/>
                <a:cs typeface="ヒラギノ角ゴ Pro W3" charset="0"/>
              </a:defRPr>
            </a:lvl2pPr>
            <a:lvl3pPr marL="324000" indent="-184150" algn="l" defTabSz="457200" rtl="0" eaLnBrk="0" fontAlgn="base" hangingPunct="0">
              <a:lnSpc>
                <a:spcPts val="2200"/>
              </a:lnSpc>
              <a:spcBef>
                <a:spcPts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ts val="0"/>
              </a:spcBef>
              <a:spcAft>
                <a:spcPts val="600"/>
              </a:spcAft>
              <a:buClr>
                <a:srgbClr val="CC3333"/>
              </a:buClr>
              <a:buFont typeface="Arial"/>
              <a:buChar char="•"/>
              <a:defRPr sz="20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ts val="0"/>
              </a:spcBef>
              <a:spcAft>
                <a:spcPts val="600"/>
              </a:spcAft>
              <a:buClr>
                <a:srgbClr val="CC3333"/>
              </a:buClr>
              <a:buFont typeface="Arial"/>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dirty="0"/>
              <a:t>Lägsta lönen ökar med 528 kr 2021 </a:t>
            </a:r>
          </a:p>
          <a:p>
            <a:r>
              <a:rPr lang="sv-SE" dirty="0"/>
              <a:t>och 470 kr 2022.</a:t>
            </a:r>
          </a:p>
        </p:txBody>
      </p:sp>
    </p:spTree>
    <p:extLst>
      <p:ext uri="{BB962C8B-B14F-4D97-AF65-F5344CB8AC3E}">
        <p14:creationId xmlns:p14="http://schemas.microsoft.com/office/powerpoint/2010/main" val="1139507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Extra avsättning till tjänstepension</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3429000"/>
            <a:ext cx="8045450" cy="2754313"/>
          </a:xfrm>
        </p:spPr>
        <p:txBody>
          <a:bodyPr/>
          <a:lstStyle/>
          <a:p>
            <a:r>
              <a:rPr lang="sv-SE" dirty="0"/>
              <a:t>2022 är vi uppe i 1,1% i pensionsavsättning. </a:t>
            </a:r>
          </a:p>
          <a:p>
            <a:r>
              <a:rPr lang="sv-SE" dirty="0"/>
              <a:t>Utöver extra avsättningar ska parterna också verka för att arbetsgivarens insättning till tjänstepensionen framgår av lönespecifikation. </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8</a:t>
            </a:fld>
            <a:endParaRPr lang="sv-SE"/>
          </a:p>
        </p:txBody>
      </p:sp>
      <p:graphicFrame>
        <p:nvGraphicFramePr>
          <p:cNvPr id="7" name="Tabell 7">
            <a:extLst>
              <a:ext uri="{FF2B5EF4-FFF2-40B4-BE49-F238E27FC236}">
                <a16:creationId xmlns:a16="http://schemas.microsoft.com/office/drawing/2014/main" id="{16C3ADAB-4FF5-44BE-9033-083E6637A450}"/>
              </a:ext>
            </a:extLst>
          </p:cNvPr>
          <p:cNvGraphicFramePr>
            <a:graphicFrameLocks/>
          </p:cNvGraphicFramePr>
          <p:nvPr/>
        </p:nvGraphicFramePr>
        <p:xfrm>
          <a:off x="641350" y="2332038"/>
          <a:ext cx="8045448" cy="74168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3154801428"/>
                    </a:ext>
                  </a:extLst>
                </a:gridCol>
                <a:gridCol w="2681816">
                  <a:extLst>
                    <a:ext uri="{9D8B030D-6E8A-4147-A177-3AD203B41FA5}">
                      <a16:colId xmlns:a16="http://schemas.microsoft.com/office/drawing/2014/main" val="2696882851"/>
                    </a:ext>
                  </a:extLst>
                </a:gridCol>
                <a:gridCol w="2681816">
                  <a:extLst>
                    <a:ext uri="{9D8B030D-6E8A-4147-A177-3AD203B41FA5}">
                      <a16:colId xmlns:a16="http://schemas.microsoft.com/office/drawing/2014/main" val="98817303"/>
                    </a:ext>
                  </a:extLst>
                </a:gridCol>
              </a:tblGrid>
              <a:tr h="370840">
                <a:tc>
                  <a:txBody>
                    <a:bodyPr/>
                    <a:lstStyle/>
                    <a:p>
                      <a:pPr algn="ctr"/>
                      <a:r>
                        <a:rPr lang="sv-SE" dirty="0"/>
                        <a:t>Avtal 2017</a:t>
                      </a:r>
                    </a:p>
                  </a:txBody>
                  <a:tcPr/>
                </a:tc>
                <a:tc>
                  <a:txBody>
                    <a:bodyPr/>
                    <a:lstStyle/>
                    <a:p>
                      <a:pPr algn="ctr"/>
                      <a:r>
                        <a:rPr lang="sv-SE" dirty="0"/>
                        <a:t>2021-03-01</a:t>
                      </a:r>
                    </a:p>
                  </a:txBody>
                  <a:tcPr/>
                </a:tc>
                <a:tc>
                  <a:txBody>
                    <a:bodyPr/>
                    <a:lstStyle/>
                    <a:p>
                      <a:pPr algn="ctr"/>
                      <a:r>
                        <a:rPr lang="sv-SE" dirty="0"/>
                        <a:t>2022-08-01</a:t>
                      </a:r>
                    </a:p>
                  </a:txBody>
                  <a:tcPr/>
                </a:tc>
                <a:extLst>
                  <a:ext uri="{0D108BD9-81ED-4DB2-BD59-A6C34878D82A}">
                    <a16:rowId xmlns:a16="http://schemas.microsoft.com/office/drawing/2014/main" val="1829509523"/>
                  </a:ext>
                </a:extLst>
              </a:tr>
              <a:tr h="370840">
                <a:tc>
                  <a:txBody>
                    <a:bodyPr/>
                    <a:lstStyle/>
                    <a:p>
                      <a:pPr algn="ctr"/>
                      <a:r>
                        <a:rPr lang="sv-SE" dirty="0"/>
                        <a:t>0,4 %</a:t>
                      </a:r>
                    </a:p>
                  </a:txBody>
                  <a:tcPr/>
                </a:tc>
                <a:tc>
                  <a:txBody>
                    <a:bodyPr/>
                    <a:lstStyle/>
                    <a:p>
                      <a:pPr algn="ctr"/>
                      <a:r>
                        <a:rPr lang="sv-SE" dirty="0"/>
                        <a:t>0,3 %</a:t>
                      </a:r>
                    </a:p>
                  </a:txBody>
                  <a:tcPr/>
                </a:tc>
                <a:tc>
                  <a:txBody>
                    <a:bodyPr/>
                    <a:lstStyle/>
                    <a:p>
                      <a:pPr algn="ctr"/>
                      <a:r>
                        <a:rPr lang="sv-SE" dirty="0"/>
                        <a:t>0,4 %</a:t>
                      </a:r>
                    </a:p>
                  </a:txBody>
                  <a:tcPr/>
                </a:tc>
                <a:extLst>
                  <a:ext uri="{0D108BD9-81ED-4DB2-BD59-A6C34878D82A}">
                    <a16:rowId xmlns:a16="http://schemas.microsoft.com/office/drawing/2014/main" val="702504717"/>
                  </a:ext>
                </a:extLst>
              </a:tr>
            </a:tbl>
          </a:graphicData>
        </a:graphic>
      </p:graphicFrame>
    </p:spTree>
    <p:extLst>
      <p:ext uri="{BB962C8B-B14F-4D97-AF65-F5344CB8AC3E}">
        <p14:creationId xmlns:p14="http://schemas.microsoft.com/office/powerpoint/2010/main" val="603575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t>Kraftig höjning av schemaändringstillägg</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dirty="0"/>
              <a:t>Tidigare schemaändringstillägget </a:t>
            </a:r>
            <a:r>
              <a:rPr lang="sv-SE" b="1" dirty="0"/>
              <a:t>178,69 kr </a:t>
            </a:r>
          </a:p>
          <a:p>
            <a:r>
              <a:rPr lang="sv-SE" dirty="0"/>
              <a:t>Nytt schemaändringstillägg </a:t>
            </a:r>
            <a:r>
              <a:rPr lang="sv-SE" b="1" dirty="0"/>
              <a:t>270 kr</a:t>
            </a:r>
            <a:endParaRPr lang="sv-SE" dirty="0"/>
          </a:p>
          <a:p>
            <a:endParaRPr lang="sv-SE" b="1" dirty="0"/>
          </a:p>
          <a:p>
            <a:r>
              <a:rPr lang="sv-SE" dirty="0"/>
              <a:t>Gäller från 2021-02-01</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2021-10-26</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9</a:t>
            </a:fld>
            <a:endParaRPr lang="sv-SE"/>
          </a:p>
        </p:txBody>
      </p:sp>
    </p:spTree>
    <p:extLst>
      <p:ext uri="{BB962C8B-B14F-4D97-AF65-F5344CB8AC3E}">
        <p14:creationId xmlns:p14="http://schemas.microsoft.com/office/powerpoint/2010/main" val="28301298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F4eweRv3cJUrHwOR2ud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BZ3FmKh3F..N3WYTKtS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l3c.wiSu1ROpYP.02xd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nGUGoDXhYMuy8dO2tZT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QFq6.eaSN.O2yzASYNh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KGVXbAFrDwh8ae.29BW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ko">
  <a:themeElements>
    <a:clrScheme name="Anpassad 2">
      <a:dk1>
        <a:sysClr val="windowText" lastClr="000000"/>
      </a:dk1>
      <a:lt1>
        <a:sysClr val="window" lastClr="FFFFFF"/>
      </a:lt1>
      <a:dk2>
        <a:srgbClr val="1F497D"/>
      </a:dk2>
      <a:lt2>
        <a:srgbClr val="EEECE1"/>
      </a:lt2>
      <a:accent1>
        <a:srgbClr val="BE1E27"/>
      </a:accent1>
      <a:accent2>
        <a:srgbClr val="139DBC"/>
      </a:accent2>
      <a:accent3>
        <a:srgbClr val="70B304"/>
      </a:accent3>
      <a:accent4>
        <a:srgbClr val="FEC609"/>
      </a:accent4>
      <a:accent5>
        <a:srgbClr val="ED7707"/>
      </a:accent5>
      <a:accent6>
        <a:srgbClr val="D6209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3.xml><?xml version="1.0" encoding="utf-8"?>
<a:theme xmlns:a="http://schemas.openxmlformats.org/drawingml/2006/main" name="5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4.xml><?xml version="1.0" encoding="utf-8"?>
<a:theme xmlns:a="http://schemas.openxmlformats.org/drawingml/2006/main" name="15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5.xml><?xml version="1.0" encoding="utf-8"?>
<a:theme xmlns:a="http://schemas.openxmlformats.org/drawingml/2006/main" name="7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ostNord_A4_SE_160818.potx" id="{674F7154-38D6-42F9-9780-968B5BEA280E}" vid="{CD7424BB-2D5A-49CC-B7C3-263A77D14235}"/>
    </a:ext>
  </a:extLst>
</a:theme>
</file>

<file path=ppt/theme/theme6.xml><?xml version="1.0" encoding="utf-8"?>
<a:theme xmlns:a="http://schemas.openxmlformats.org/drawingml/2006/main" name="8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ostNord_A4_SE_160818.potx" id="{674F7154-38D6-42F9-9780-968B5BEA280E}" vid="{CD7424BB-2D5A-49CC-B7C3-263A77D1423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5AA7B7CAB6F543BE2F5225AC35C772" ma:contentTypeVersion="10" ma:contentTypeDescription="Skapa ett nytt dokument." ma:contentTypeScope="" ma:versionID="db24ccdf31e8b1e9e1e0a150dcabfdf2">
  <xsd:schema xmlns:xsd="http://www.w3.org/2001/XMLSchema" xmlns:xs="http://www.w3.org/2001/XMLSchema" xmlns:p="http://schemas.microsoft.com/office/2006/metadata/properties" xmlns:ns3="630e5c3b-76b0-4895-8a9f-df5272185102" xmlns:ns4="df4e7de1-c2e1-47ce-a27a-bbe61263d030" targetNamespace="http://schemas.microsoft.com/office/2006/metadata/properties" ma:root="true" ma:fieldsID="cecc294a07567e7bfcfeb7e2d824ec08" ns3:_="" ns4:_="">
    <xsd:import namespace="630e5c3b-76b0-4895-8a9f-df5272185102"/>
    <xsd:import namespace="df4e7de1-c2e1-47ce-a27a-bbe61263d0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e5c3b-76b0-4895-8a9f-df5272185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e7de1-c2e1-47ce-a27a-bbe61263d030"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9A7E81-34B1-4F8B-986A-732216DDE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e5c3b-76b0-4895-8a9f-df5272185102"/>
    <ds:schemaRef ds:uri="df4e7de1-c2e1-47ce-a27a-bbe61263d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B72B67-7DF3-43F7-94D5-93C52324C118}">
  <ds:schemaRefs>
    <ds:schemaRef ds:uri="http://schemas.microsoft.com/sharepoint/v3/contenttype/forms"/>
  </ds:schemaRefs>
</ds:datastoreItem>
</file>

<file path=customXml/itemProps3.xml><?xml version="1.0" encoding="utf-8"?>
<ds:datastoreItem xmlns:ds="http://schemas.openxmlformats.org/officeDocument/2006/customXml" ds:itemID="{304DFEA1-29C0-48BC-8FFD-83B6251585D3}">
  <ds:schemaRefs>
    <ds:schemaRef ds:uri="http://purl.org/dc/elements/1.1/"/>
    <ds:schemaRef ds:uri="http://schemas.microsoft.com/office/2006/metadata/properties"/>
    <ds:schemaRef ds:uri="630e5c3b-76b0-4895-8a9f-df5272185102"/>
    <ds:schemaRef ds:uri="http://purl.org/dc/terms/"/>
    <ds:schemaRef ds:uri="http://schemas.microsoft.com/office/2006/documentManagement/types"/>
    <ds:schemaRef ds:uri="http://purl.org/dc/dcmitype/"/>
    <ds:schemaRef ds:uri="http://schemas.microsoft.com/office/infopath/2007/PartnerControls"/>
    <ds:schemaRef ds:uri="df4e7de1-c2e1-47ce-a27a-bbe61263d030"/>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16211</TotalTime>
  <Words>1946</Words>
  <Application>Microsoft Office PowerPoint</Application>
  <PresentationFormat>On-screen Show (4:3)</PresentationFormat>
  <Paragraphs>249</Paragraphs>
  <Slides>18</Slides>
  <Notes>16</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29" baseType="lpstr">
      <vt:lpstr>Arial</vt:lpstr>
      <vt:lpstr>Calibri</vt:lpstr>
      <vt:lpstr>Verdana</vt:lpstr>
      <vt:lpstr>Wingdings</vt:lpstr>
      <vt:lpstr>Seko</vt:lpstr>
      <vt:lpstr>6_PostNord_A4_SE_160708</vt:lpstr>
      <vt:lpstr>5_PostNord_A4_SE_160708</vt:lpstr>
      <vt:lpstr>15_PostNord_A4_SE_160708</vt:lpstr>
      <vt:lpstr>7_PostNord_A4_SE_160708</vt:lpstr>
      <vt:lpstr>8_PostNord_A4_SE_160708</vt:lpstr>
      <vt:lpstr>think-cell Slide</vt:lpstr>
      <vt:lpstr>Avtal 2020-2023</vt:lpstr>
      <vt:lpstr>Förutsättningar</vt:lpstr>
      <vt:lpstr>Avtal 2020 – andra fackförbund</vt:lpstr>
      <vt:lpstr>Nytt avtal för postanställda</vt:lpstr>
      <vt:lpstr>Löneökningar i krontal och procent</vt:lpstr>
      <vt:lpstr>Vad ger krontalet Sekos medlemmar?</vt:lpstr>
      <vt:lpstr>Ingångslöner</vt:lpstr>
      <vt:lpstr>Extra avsättning till tjänstepension</vt:lpstr>
      <vt:lpstr>Kraftig höjning av schemaändringstillägg</vt:lpstr>
      <vt:lpstr>Förbättringar i 80-90-100</vt:lpstr>
      <vt:lpstr>Mertidstaket sänks</vt:lpstr>
      <vt:lpstr>Arbetsgrupp om semesterväxling</vt:lpstr>
      <vt:lpstr>Beräkning av VAB avdrag</vt:lpstr>
      <vt:lpstr>Kollektivavtalsskrivning om övervakning</vt:lpstr>
      <vt:lpstr>  Vad ville motparten</vt:lpstr>
      <vt:lpstr>Vad uppnådde vi</vt:lpstr>
      <vt:lpstr>Info från Seko Posten om nya avtalet</vt:lpstr>
      <vt:lpstr>Era 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Lundh</dc:creator>
  <cp:lastModifiedBy>Ida Lindouf, PostNord</cp:lastModifiedBy>
  <cp:revision>296</cp:revision>
  <cp:lastPrinted>2020-11-03T12:16:20Z</cp:lastPrinted>
  <dcterms:created xsi:type="dcterms:W3CDTF">2015-03-11T14:46:15Z</dcterms:created>
  <dcterms:modified xsi:type="dcterms:W3CDTF">2021-10-26T12:37:56Z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0x0101003A5AA7B7CAB6F543BE2F5225AC35C772</vt:lpwstr>
  </property>
</Properties>
</file>