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8" r:id="rId3"/>
    <p:sldId id="269" r:id="rId4"/>
    <p:sldId id="265" r:id="rId5"/>
  </p:sldIdLst>
  <p:sldSz cx="9144000" cy="5143500" type="screen16x9"/>
  <p:notesSz cx="6797675" cy="9926638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5" y="2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0A620C-6925-464C-93FF-F7759B6A8DDB}" type="datetimeFigureOut">
              <a:rPr lang="sv-SE"/>
              <a:pPr>
                <a:defRPr/>
              </a:pPr>
              <a:t>2022-03-16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2" y="9428585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5" y="9428585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D3F12A4-D50A-4F4B-A4E5-9C0275D7A4B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32708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2A6DC89-4C7F-8F40-8B63-F9FFD7F95046}" type="datetimeFigureOut">
              <a:rPr lang="sv-SE"/>
              <a:pPr>
                <a:defRPr/>
              </a:pPr>
              <a:t>2022-03-16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39CFF83-FE65-354B-83A4-8DD239902AA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04184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6" descr="Seko-ppt-startbil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44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ildobjekt 7" descr="Seko-ppt-logga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3757613"/>
            <a:ext cx="901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40807" y="754856"/>
            <a:ext cx="8045993" cy="85725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40807" y="1749027"/>
            <a:ext cx="8045993" cy="2887583"/>
          </a:xfrm>
        </p:spPr>
        <p:txBody>
          <a:bodyPr/>
          <a:lstStyle>
            <a:lvl1pPr marL="0" indent="0" algn="l">
              <a:spcBef>
                <a:spcPts val="5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594D1-4532-3F41-84F0-F909F9300441}" type="datetime1">
              <a:rPr lang="sv-SE"/>
              <a:pPr>
                <a:defRPr/>
              </a:pPr>
              <a:t>2022-03-16</a:t>
            </a:fld>
            <a:endParaRPr lang="sv-SE" dirty="0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CDFE3-AAFB-554D-AF18-23B65CB08D7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7342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3"/>
          <p:cNvCxnSpPr/>
          <p:nvPr/>
        </p:nvCxnSpPr>
        <p:spPr>
          <a:xfrm>
            <a:off x="457200" y="4843463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Bildobjekt 7" descr="Seko-ppt-logg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06375"/>
            <a:ext cx="901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7D59E-02CF-1F4F-AF4B-458411AB0BCC}" type="datetime1">
              <a:rPr lang="sv-SE"/>
              <a:pPr>
                <a:defRPr/>
              </a:pPr>
              <a:t>2022-03-16</a:t>
            </a:fld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82441-A32B-E946-A262-8BE417F5314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0468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3"/>
          <p:cNvCxnSpPr/>
          <p:nvPr/>
        </p:nvCxnSpPr>
        <p:spPr>
          <a:xfrm>
            <a:off x="457200" y="4843463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Bildobjekt 7" descr="Seko-ppt-logg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06375"/>
            <a:ext cx="901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BAE75-022B-1849-99C2-AC7E41982BF4}" type="datetime1">
              <a:rPr lang="sv-SE"/>
              <a:pPr>
                <a:defRPr/>
              </a:pPr>
              <a:t>2022-03-16</a:t>
            </a:fld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300A8-E9A5-B343-9D27-818E6B47D1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9227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3"/>
          <p:cNvCxnSpPr/>
          <p:nvPr/>
        </p:nvCxnSpPr>
        <p:spPr>
          <a:xfrm>
            <a:off x="457200" y="4843463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Bildobjekt 7" descr="Seko-ppt-logg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06375"/>
            <a:ext cx="901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FA226-7356-8C44-9ED6-492E88D87F29}" type="datetime1">
              <a:rPr lang="sv-SE"/>
              <a:pPr>
                <a:defRPr/>
              </a:pPr>
              <a:t>2022-03-16</a:t>
            </a:fld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B2CBB-223E-3C49-BECD-BB3690C2871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9026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4"/>
          <p:cNvCxnSpPr/>
          <p:nvPr/>
        </p:nvCxnSpPr>
        <p:spPr>
          <a:xfrm>
            <a:off x="457200" y="4843463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7" descr="Seko-ppt-logg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06375"/>
            <a:ext cx="901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40806" y="1749026"/>
            <a:ext cx="3854993" cy="2887583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 marL="360363" indent="-184150">
              <a:lnSpc>
                <a:spcPts val="2400"/>
              </a:lnSpc>
              <a:spcBef>
                <a:spcPts val="500"/>
              </a:spcBef>
              <a:buFont typeface="Arial"/>
              <a:buChar char="•"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831806" y="1749027"/>
            <a:ext cx="3854993" cy="2887582"/>
          </a:xfrm>
        </p:spPr>
        <p:txBody>
          <a:bodyPr/>
          <a:lstStyle>
            <a:lvl1pPr marL="0" indent="0">
              <a:spcBef>
                <a:spcPts val="500"/>
              </a:spcBef>
              <a:buFontTx/>
              <a:buNone/>
              <a:defRPr sz="2000"/>
            </a:lvl1pPr>
            <a:lvl2pPr marL="360363" indent="-184150">
              <a:lnSpc>
                <a:spcPts val="2400"/>
              </a:lnSpc>
              <a:spcBef>
                <a:spcPts val="500"/>
              </a:spcBef>
              <a:buFont typeface="Arial"/>
              <a:buChar char="•"/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2F9B3-3C0A-AC41-9565-78083919DB91}" type="datetime1">
              <a:rPr lang="sv-SE"/>
              <a:pPr>
                <a:defRPr/>
              </a:pPr>
              <a:t>2022-03-16</a:t>
            </a:fld>
            <a:endParaRPr lang="sv-SE"/>
          </a:p>
        </p:txBody>
      </p:sp>
      <p:sp>
        <p:nvSpPr>
          <p:cNvPr id="8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CE671-E0DD-5649-BFEA-1227E8CD451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344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ak 2"/>
          <p:cNvCxnSpPr/>
          <p:nvPr/>
        </p:nvCxnSpPr>
        <p:spPr>
          <a:xfrm>
            <a:off x="457200" y="4843463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7" descr="Seko-ppt-logg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06375"/>
            <a:ext cx="901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5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D397B-43C0-FD4B-B157-19D7CA7E36BC}" type="datetime1">
              <a:rPr lang="sv-SE"/>
              <a:pPr>
                <a:defRPr/>
              </a:pPr>
              <a:t>2022-03-16</a:t>
            </a:fld>
            <a:endParaRPr lang="sv-SE"/>
          </a:p>
        </p:txBody>
      </p:sp>
      <p:sp>
        <p:nvSpPr>
          <p:cNvPr id="6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F95CA-6DF9-724C-9722-494C618643E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955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ak 1"/>
          <p:cNvCxnSpPr/>
          <p:nvPr/>
        </p:nvCxnSpPr>
        <p:spPr>
          <a:xfrm>
            <a:off x="457200" y="4843463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Bildobjekt 7" descr="Seko-ppt-logg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06375"/>
            <a:ext cx="901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B10D2-C576-454D-8FB2-308ACA3F71D2}" type="datetime1">
              <a:rPr lang="sv-SE"/>
              <a:pPr>
                <a:defRPr/>
              </a:pPr>
              <a:t>2022-03-16</a:t>
            </a:fld>
            <a:endParaRPr lang="sv-SE"/>
          </a:p>
        </p:txBody>
      </p:sp>
      <p:sp>
        <p:nvSpPr>
          <p:cNvPr id="5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64AC7-3F13-DD46-967E-521F526279E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947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3"/>
          <p:cNvCxnSpPr/>
          <p:nvPr/>
        </p:nvCxnSpPr>
        <p:spPr>
          <a:xfrm>
            <a:off x="457200" y="4843463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Bildobjekt 7" descr="Seko-ppt-logg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06375"/>
            <a:ext cx="901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4F23B-FC11-FF4C-8E51-EFE1CCA57269}" type="datetime1">
              <a:rPr lang="sv-SE"/>
              <a:pPr>
                <a:defRPr/>
              </a:pPr>
              <a:t>2022-03-16</a:t>
            </a:fld>
            <a:endParaRPr lang="sv-SE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B2E71-E73B-FF4A-AE3B-901BADE5818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364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6"/>
          <p:cNvCxnSpPr/>
          <p:nvPr/>
        </p:nvCxnSpPr>
        <p:spPr>
          <a:xfrm>
            <a:off x="457200" y="4843463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objekt 7" descr="Seko-ppt-logg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06375"/>
            <a:ext cx="901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FA031-0D41-6847-8C54-15550726F53D}" type="datetime1">
              <a:rPr lang="sv-SE"/>
              <a:pPr>
                <a:defRPr/>
              </a:pPr>
              <a:t>2022-03-16</a:t>
            </a:fld>
            <a:endParaRPr lang="sv-SE"/>
          </a:p>
        </p:txBody>
      </p:sp>
      <p:sp>
        <p:nvSpPr>
          <p:cNvPr id="10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1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403A4-5A8C-9D4B-A05E-F82813697BF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7257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4"/>
          <p:cNvCxnSpPr/>
          <p:nvPr/>
        </p:nvCxnSpPr>
        <p:spPr>
          <a:xfrm>
            <a:off x="457200" y="4843463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7" descr="Seko-ppt-logg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06375"/>
            <a:ext cx="901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E433B-B908-0647-87AD-35A0C702C4CA}" type="datetime1">
              <a:rPr lang="sv-SE"/>
              <a:pPr>
                <a:defRPr/>
              </a:pPr>
              <a:t>2022-03-16</a:t>
            </a:fld>
            <a:endParaRPr lang="sv-SE"/>
          </a:p>
        </p:txBody>
      </p:sp>
      <p:sp>
        <p:nvSpPr>
          <p:cNvPr id="8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A0C07-452B-154D-AFA3-A35EE4242C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683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4"/>
          <p:cNvCxnSpPr/>
          <p:nvPr/>
        </p:nvCxnSpPr>
        <p:spPr>
          <a:xfrm>
            <a:off x="457200" y="4843463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7" descr="Seko-ppt-logg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206375"/>
            <a:ext cx="901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Dra bilden till platshållaren eller klicka på ikonen för att lägga till den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8045E-ADF6-554E-AA5E-866FD21AACA7}" type="datetime1">
              <a:rPr lang="sv-SE"/>
              <a:pPr>
                <a:defRPr/>
              </a:pPr>
              <a:t>2022-03-16</a:t>
            </a:fld>
            <a:endParaRPr lang="sv-SE"/>
          </a:p>
        </p:txBody>
      </p:sp>
      <p:sp>
        <p:nvSpPr>
          <p:cNvPr id="8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DAB-1E04-C944-B639-0F47933F19E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9917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641350" y="754063"/>
            <a:ext cx="80454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641350" y="1749425"/>
            <a:ext cx="8045450" cy="288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4843463"/>
            <a:ext cx="874713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7FF40DB-CD59-AD4A-9DBC-EDC184846BDF}" type="datetime1">
              <a:rPr lang="sv-SE"/>
              <a:pPr>
                <a:defRPr/>
              </a:pPr>
              <a:t>2022-03-16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14475" y="4843463"/>
            <a:ext cx="6119813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818438" y="4843463"/>
            <a:ext cx="868362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E2C7269-6FCE-1A44-AAF2-52A1CB895CF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/>
  <p:txStyles>
    <p:titleStyle>
      <a:lvl1pPr algn="l" defTabSz="457200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l" defTabSz="457200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l" defTabSz="457200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l" defTabSz="457200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l" defTabSz="457200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l" defTabSz="457200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l" defTabSz="457200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l" defTabSz="457200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l" defTabSz="457200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176213" indent="-176213" algn="l" defTabSz="457200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lr>
          <a:srgbClr val="CC3333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360363" indent="-184150" algn="l" defTabSz="457200" rtl="0" eaLnBrk="1" fontAlgn="base" hangingPunct="1">
        <a:spcBef>
          <a:spcPct val="20000"/>
        </a:spcBef>
        <a:spcAft>
          <a:spcPct val="0"/>
        </a:spcAft>
        <a:buClr>
          <a:srgbClr val="CC3333"/>
        </a:buClr>
        <a:buFont typeface="Arial" charset="0"/>
        <a:buChar char="–"/>
        <a:defRPr sz="1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2pPr>
      <a:lvl3pPr marL="360363" indent="-184150" algn="l" defTabSz="457200" rtl="0" eaLnBrk="1" fontAlgn="base" hangingPunct="1">
        <a:lnSpc>
          <a:spcPts val="2000"/>
        </a:lnSpc>
        <a:spcBef>
          <a:spcPts val="500"/>
        </a:spcBef>
        <a:spcAft>
          <a:spcPct val="0"/>
        </a:spcAft>
        <a:buClr>
          <a:srgbClr val="CC3333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3pPr>
      <a:lvl4pPr marL="534988" indent="-174625" algn="l" defTabSz="457200" rtl="0" eaLnBrk="1" fontAlgn="base" hangingPunct="1">
        <a:lnSpc>
          <a:spcPts val="2000"/>
        </a:lnSpc>
        <a:spcBef>
          <a:spcPts val="500"/>
        </a:spcBef>
        <a:spcAft>
          <a:spcPct val="0"/>
        </a:spcAft>
        <a:buClr>
          <a:srgbClr val="CC3333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4pPr>
      <a:lvl5pPr marL="719138" indent="-184150" algn="l" defTabSz="457200" rtl="0" eaLnBrk="1" fontAlgn="base" hangingPunct="1">
        <a:lnSpc>
          <a:spcPts val="2000"/>
        </a:lnSpc>
        <a:spcBef>
          <a:spcPts val="500"/>
        </a:spcBef>
        <a:spcAft>
          <a:spcPct val="0"/>
        </a:spcAft>
        <a:buClr>
          <a:srgbClr val="CC3333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ubrik 1"/>
          <p:cNvSpPr>
            <a:spLocks noGrp="1"/>
          </p:cNvSpPr>
          <p:nvPr>
            <p:ph type="ctrTitle"/>
          </p:nvPr>
        </p:nvSpPr>
        <p:spPr>
          <a:xfrm>
            <a:off x="641350" y="754063"/>
            <a:ext cx="8045450" cy="858837"/>
          </a:xfrm>
        </p:spPr>
        <p:txBody>
          <a:bodyPr/>
          <a:lstStyle/>
          <a:p>
            <a:r>
              <a:rPr lang="sv-SE" dirty="0">
                <a:latin typeface="Calibri" charset="0"/>
              </a:rPr>
              <a:t>Arbetsmiljöutskottet</a:t>
            </a:r>
          </a:p>
        </p:txBody>
      </p:sp>
      <p:sp>
        <p:nvSpPr>
          <p:cNvPr id="15363" name="Underrubrik 18"/>
          <p:cNvSpPr>
            <a:spLocks noGrp="1"/>
          </p:cNvSpPr>
          <p:nvPr>
            <p:ph type="subTitle" idx="1"/>
          </p:nvPr>
        </p:nvSpPr>
        <p:spPr>
          <a:xfrm>
            <a:off x="641350" y="1749425"/>
            <a:ext cx="8045450" cy="2887663"/>
          </a:xfrm>
        </p:spPr>
        <p:txBody>
          <a:bodyPr/>
          <a:lstStyle/>
          <a:p>
            <a:r>
              <a:rPr lang="sv-SE" dirty="0">
                <a:latin typeface="Calibri" charset="0"/>
              </a:rPr>
              <a:t>Lars Löfstedt, Peter Holmqvist, Michael </a:t>
            </a:r>
            <a:r>
              <a:rPr lang="sv-SE" dirty="0" err="1">
                <a:latin typeface="Calibri" charset="0"/>
              </a:rPr>
              <a:t>Mukka</a:t>
            </a:r>
            <a:r>
              <a:rPr lang="sv-SE" dirty="0">
                <a:latin typeface="Calibri" charset="0"/>
              </a:rPr>
              <a:t> och Maria Mannberg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ADE27F-6B83-4CEA-88B9-7A203D8F9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har Arbetsmiljöutskottet gjort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33EA79F-A3D3-4643-95F9-F4BF8B7F5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Träffats 4 gånger sen vi starta upp Utskottet</a:t>
            </a:r>
          </a:p>
          <a:p>
            <a:r>
              <a:rPr lang="sv-SE" dirty="0"/>
              <a:t>Kartlagt Skyddsombud</a:t>
            </a:r>
          </a:p>
          <a:p>
            <a:r>
              <a:rPr lang="sv-SE" dirty="0"/>
              <a:t>Diskuterat vikten av samarbete mellan SO/AML/MBL </a:t>
            </a:r>
          </a:p>
          <a:p>
            <a:r>
              <a:rPr lang="sv-SE" dirty="0"/>
              <a:t>Kartlagt/Utbytt erfarenheter kring risker inom olika branscher</a:t>
            </a:r>
          </a:p>
          <a:p>
            <a:r>
              <a:rPr lang="sv-SE" dirty="0"/>
              <a:t>Startat upp Seko BAM med egna certifierade handledare</a:t>
            </a:r>
          </a:p>
          <a:p>
            <a:r>
              <a:rPr lang="sv-SE" dirty="0"/>
              <a:t>Riktade utbildningar för skyddsombud/HSO/Arbetsmiljöansvariga</a:t>
            </a:r>
          </a:p>
          <a:p>
            <a:pPr marL="0" indent="0">
              <a:buNone/>
            </a:pPr>
            <a:r>
              <a:rPr lang="sv-SE" dirty="0"/>
              <a:t>   BAM, Hot våld och missbruk på arbetsplatsen, Psykisk ohälsa och </a:t>
            </a:r>
          </a:p>
          <a:p>
            <a:pPr marL="0" indent="0">
              <a:buNone/>
            </a:pPr>
            <a:r>
              <a:rPr lang="sv-SE" dirty="0"/>
              <a:t>   Ingen skall dö på jobbet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F08072A-E4F4-413F-B0B2-F729D1B07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FA226-7356-8C44-9ED6-492E88D87F29}" type="datetime1">
              <a:rPr lang="sv-SE" smtClean="0"/>
              <a:pPr>
                <a:defRPr/>
              </a:pPr>
              <a:t>2022-03-16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76264A0-EC6C-46D6-83E9-6BBD9F85B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59EA8EB-4023-41F4-A236-C45C8A235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B2CBB-223E-3C49-BECD-BB3690C28715}" type="slidenum">
              <a:rPr lang="sv-SE" smtClean="0"/>
              <a:pPr>
                <a:defRPr/>
              </a:pPr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1446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208766-FE5C-4BC2-9257-E7437DBCC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Utbildning 29 april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395DAE0-AFFD-4D77-82CA-5533EE7D8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Michael Lund föreläsare</a:t>
            </a:r>
          </a:p>
          <a:p>
            <a:r>
              <a:rPr lang="sv-SE" dirty="0"/>
              <a:t>Mats Wennberg Ombudsman</a:t>
            </a:r>
          </a:p>
          <a:p>
            <a:r>
              <a:rPr lang="sv-SE" dirty="0"/>
              <a:t>Agneta Tiger </a:t>
            </a:r>
          </a:p>
          <a:p>
            <a:endParaRPr lang="sv-SE" dirty="0"/>
          </a:p>
          <a:p>
            <a:r>
              <a:rPr lang="sv-SE" dirty="0"/>
              <a:t>Medlemmar får stipendium på 124 kr timmen skattefritt</a:t>
            </a:r>
          </a:p>
          <a:p>
            <a:r>
              <a:rPr lang="sv-SE" dirty="0"/>
              <a:t>Förtroendevalda och SO går på betald arbetstid från sin AG</a:t>
            </a:r>
          </a:p>
          <a:p>
            <a:endParaRPr lang="sv-SE" dirty="0"/>
          </a:p>
          <a:p>
            <a:r>
              <a:rPr lang="sv-SE" dirty="0"/>
              <a:t>Anmälan till maria.mannberg@seko.se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180DDB9-29C6-46CD-A695-BA8A95025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FA226-7356-8C44-9ED6-492E88D87F29}" type="datetime1">
              <a:rPr lang="sv-SE" smtClean="0"/>
              <a:pPr>
                <a:defRPr/>
              </a:pPr>
              <a:t>2022-03-16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FE174DD-AFE4-4022-B8F2-CFC810DA1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EBC6581-F852-4FEB-B4FB-C9704B4DA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B2CBB-223E-3C49-BECD-BB3690C28715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110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Utbildning för ALLA  digitalt 29 april </a:t>
            </a: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BA6DE005-9D6E-45CE-90AD-88B1A4A7ED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3350" y="1749425"/>
            <a:ext cx="2041449" cy="2887663"/>
          </a:xfrm>
        </p:spPr>
      </p:pic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FA226-7356-8C44-9ED6-492E88D87F29}" type="datetime1">
              <a:rPr lang="sv-SE" smtClean="0"/>
              <a:pPr>
                <a:defRPr/>
              </a:pPr>
              <a:t>2022-03-16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B2CBB-223E-3C49-BECD-BB3690C28715}" type="slidenum">
              <a:rPr lang="sv-SE" smtClean="0"/>
              <a:pPr>
                <a:defRPr/>
              </a:pPr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1943052"/>
      </p:ext>
    </p:extLst>
  </p:cSld>
  <p:clrMapOvr>
    <a:masterClrMapping/>
  </p:clrMapOvr>
</p:sld>
</file>

<file path=ppt/theme/theme1.xml><?xml version="1.0" encoding="utf-8"?>
<a:theme xmlns:a="http://schemas.openxmlformats.org/drawingml/2006/main" name="Seko-presentation">
  <a:themeElements>
    <a:clrScheme name="Seko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ACC8"/>
      </a:accent1>
      <a:accent2>
        <a:srgbClr val="81BC00"/>
      </a:accent2>
      <a:accent3>
        <a:srgbClr val="FFCE00"/>
      </a:accent3>
      <a:accent4>
        <a:srgbClr val="F28B00"/>
      </a:accent4>
      <a:accent5>
        <a:srgbClr val="E040AF"/>
      </a:accent5>
      <a:accent6>
        <a:srgbClr val="CC3333"/>
      </a:accent6>
      <a:hlink>
        <a:srgbClr val="000000"/>
      </a:hlink>
      <a:folHlink>
        <a:srgbClr val="32323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Seko-presentation.pot</Template>
  <TotalTime>14216</TotalTime>
  <Words>130</Words>
  <Application>Microsoft Office PowerPoint</Application>
  <PresentationFormat>Bildspel på skärmen (16:9)</PresentationFormat>
  <Paragraphs>29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7" baseType="lpstr">
      <vt:lpstr>Arial</vt:lpstr>
      <vt:lpstr>Calibri</vt:lpstr>
      <vt:lpstr>Seko-presentation</vt:lpstr>
      <vt:lpstr>Arbetsmiljöutskottet</vt:lpstr>
      <vt:lpstr>Vad har Arbetsmiljöutskottet gjort</vt:lpstr>
      <vt:lpstr>Utbildning 29 april</vt:lpstr>
      <vt:lpstr>Utbildning för ALLA  digitalt 29 april </vt:lpstr>
    </vt:vector>
  </TitlesOfParts>
  <Company>MacGunnar – Information &amp;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Gunnar Ingemarsson</dc:creator>
  <cp:lastModifiedBy>Mimmi Alm</cp:lastModifiedBy>
  <cp:revision>56</cp:revision>
  <cp:lastPrinted>2020-08-28T07:18:45Z</cp:lastPrinted>
  <dcterms:created xsi:type="dcterms:W3CDTF">2013-10-07T18:03:59Z</dcterms:created>
  <dcterms:modified xsi:type="dcterms:W3CDTF">2022-03-16T15:57:35Z</dcterms:modified>
</cp:coreProperties>
</file>